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9"/>
  </p:notesMasterIdLst>
  <p:sldIdLst>
    <p:sldId id="256" r:id="rId2"/>
    <p:sldId id="259" r:id="rId3"/>
    <p:sldId id="261" r:id="rId4"/>
    <p:sldId id="297" r:id="rId5"/>
    <p:sldId id="296" r:id="rId6"/>
    <p:sldId id="258" r:id="rId7"/>
    <p:sldId id="298" r:id="rId8"/>
    <p:sldId id="299" r:id="rId9"/>
    <p:sldId id="300" r:id="rId10"/>
    <p:sldId id="301" r:id="rId11"/>
    <p:sldId id="302" r:id="rId12"/>
    <p:sldId id="262" r:id="rId13"/>
    <p:sldId id="303" r:id="rId14"/>
    <p:sldId id="304" r:id="rId15"/>
    <p:sldId id="307" r:id="rId16"/>
    <p:sldId id="264" r:id="rId17"/>
    <p:sldId id="306" r:id="rId18"/>
  </p:sldIdLst>
  <p:sldSz cx="9144000" cy="5143500" type="screen16x9"/>
  <p:notesSz cx="6858000" cy="9144000"/>
  <p:embeddedFontLst>
    <p:embeddedFont>
      <p:font typeface="Zen Antique" panose="020B0604020202020204" charset="-128"/>
      <p:regular r:id="rId20"/>
    </p:embeddedFont>
    <p:embeddedFont>
      <p:font typeface="Bebas Neue" panose="020B0606020202050201" pitchFamily="34" charset="0"/>
      <p:regular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  <p:embeddedFont>
      <p:font typeface="Roboto Mono" panose="00000009000000000000" pitchFamily="49" charset="0"/>
      <p:regular r:id="rId26"/>
      <p:bold r:id="rId27"/>
      <p:italic r:id="rId28"/>
      <p:boldItalic r:id="rId29"/>
    </p:embeddedFont>
    <p:embeddedFont>
      <p:font typeface="Roboto Mono Medium" panose="00000009000000000000" pitchFamily="49" charset="0"/>
      <p:regular r:id="rId30"/>
      <p:bold r:id="rId31"/>
      <p:italic r:id="rId32"/>
      <p:boldItalic r:id="rId33"/>
    </p:embeddedFont>
    <p:embeddedFont>
      <p:font typeface="Roboto Mono SemiBold" panose="020B0604020202020204" charset="0"/>
      <p:regular r:id="rId34"/>
      <p:bold r:id="rId35"/>
      <p:italic r:id="rId36"/>
      <p:boldItalic r:id="rId3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092FCBC-C437-45DC-A86C-34D890DA8367}">
  <a:tblStyle styleId="{2092FCBC-C437-45DC-A86C-34D890DA836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5" d="100"/>
          <a:sy n="75" d="100"/>
        </p:scale>
        <p:origin x="1092" y="-24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openxmlformats.org/officeDocument/2006/relationships/viewProps" Target="viewProps.xml"/><Relationship Id="rId21" Type="http://schemas.openxmlformats.org/officeDocument/2006/relationships/font" Target="fonts/font2.fntdata"/><Relationship Id="rId34" Type="http://schemas.openxmlformats.org/officeDocument/2006/relationships/font" Target="fonts/font15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font" Target="fonts/font18.fntdata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font" Target="fonts/font17.fntdata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font" Target="fonts/font16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" name="Google Shape;23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3">
          <a:extLst>
            <a:ext uri="{FF2B5EF4-FFF2-40B4-BE49-F238E27FC236}">
              <a16:creationId xmlns:a16="http://schemas.microsoft.com/office/drawing/2014/main" id="{2D1FC354-8ABC-6DF7-655F-2A0F4BD571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4" name="Google Shape;2594;g1acecf2c122_0_0:notes">
            <a:extLst>
              <a:ext uri="{FF2B5EF4-FFF2-40B4-BE49-F238E27FC236}">
                <a16:creationId xmlns:a16="http://schemas.microsoft.com/office/drawing/2014/main" id="{8DCED930-E66C-7EFC-DCDE-1392A4CD85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5" name="Google Shape;2595;g1acecf2c122_0_0:notes">
            <a:extLst>
              <a:ext uri="{FF2B5EF4-FFF2-40B4-BE49-F238E27FC236}">
                <a16:creationId xmlns:a16="http://schemas.microsoft.com/office/drawing/2014/main" id="{E60957A5-7D75-8087-F8E8-84526BF0B3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310210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3">
          <a:extLst>
            <a:ext uri="{FF2B5EF4-FFF2-40B4-BE49-F238E27FC236}">
              <a16:creationId xmlns:a16="http://schemas.microsoft.com/office/drawing/2014/main" id="{41A7F6C8-E0B2-B51E-915A-509A29E469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4" name="Google Shape;2594;g1acecf2c122_0_0:notes">
            <a:extLst>
              <a:ext uri="{FF2B5EF4-FFF2-40B4-BE49-F238E27FC236}">
                <a16:creationId xmlns:a16="http://schemas.microsoft.com/office/drawing/2014/main" id="{D74541E7-4A37-D133-00EF-9393C68682B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5" name="Google Shape;2595;g1acecf2c122_0_0:notes">
            <a:extLst>
              <a:ext uri="{FF2B5EF4-FFF2-40B4-BE49-F238E27FC236}">
                <a16:creationId xmlns:a16="http://schemas.microsoft.com/office/drawing/2014/main" id="{64CFDCC7-831D-55EE-6A2D-192EB87C74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680014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3" name="Google Shape;2373;g13b99f811a4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4" name="Google Shape;2374;g13b99f811a4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3">
          <a:extLst>
            <a:ext uri="{FF2B5EF4-FFF2-40B4-BE49-F238E27FC236}">
              <a16:creationId xmlns:a16="http://schemas.microsoft.com/office/drawing/2014/main" id="{1263E1D6-F9F8-D166-1307-4A19152FBF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4" name="Google Shape;2594;g1acecf2c122_0_0:notes">
            <a:extLst>
              <a:ext uri="{FF2B5EF4-FFF2-40B4-BE49-F238E27FC236}">
                <a16:creationId xmlns:a16="http://schemas.microsoft.com/office/drawing/2014/main" id="{645664B1-12F9-91D3-92BB-5B050EB5AA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5" name="Google Shape;2595;g1acecf2c122_0_0:notes">
            <a:extLst>
              <a:ext uri="{FF2B5EF4-FFF2-40B4-BE49-F238E27FC236}">
                <a16:creationId xmlns:a16="http://schemas.microsoft.com/office/drawing/2014/main" id="{43C07485-39CB-3875-31EC-E9537B6682F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287294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AAE03A56-780E-3461-8BAC-87C68EDED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B5378BCD-13BE-B48D-FC35-9899A0FA216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C6976C16-085C-B868-00D1-9255B5D9711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185515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A70D94FC-53BC-BFEE-8799-57D0C2EB3F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5C8401A6-F70A-1992-05CB-FA6EF571DA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ACE6C893-AD41-D779-A554-A810801C922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96014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7" name="Google Shape;2507;g13b99f811a4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8" name="Google Shape;2508;g13b99f811a4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7F5745A8-FAE5-4804-5909-BEF4FB0E8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E6F9FA8D-4799-17BE-D478-D2874A6AB67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102B5CFB-F292-C915-F947-1A93353897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643481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f463f165c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f463f165c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>
          <a:extLst>
            <a:ext uri="{FF2B5EF4-FFF2-40B4-BE49-F238E27FC236}">
              <a16:creationId xmlns:a16="http://schemas.microsoft.com/office/drawing/2014/main" id="{C9BFA05A-6DE6-B04D-B895-7FF87CB9B4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>
            <a:extLst>
              <a:ext uri="{FF2B5EF4-FFF2-40B4-BE49-F238E27FC236}">
                <a16:creationId xmlns:a16="http://schemas.microsoft.com/office/drawing/2014/main" id="{A31C852C-4385-D370-571E-9EDBD6F69F9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>
            <a:extLst>
              <a:ext uri="{FF2B5EF4-FFF2-40B4-BE49-F238E27FC236}">
                <a16:creationId xmlns:a16="http://schemas.microsoft.com/office/drawing/2014/main" id="{F9AE8A53-C1E8-5E3F-95D8-2A2E8A1F968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4420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C547EBE8-75CE-34B1-6E4F-8AD1BB9315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78493608-D6E5-60B3-3A5D-6EE1D72715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7A7F6196-0F39-CE2D-6A74-F5BC5C07BD8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82254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1">
          <a:extLst>
            <a:ext uri="{FF2B5EF4-FFF2-40B4-BE49-F238E27FC236}">
              <a16:creationId xmlns:a16="http://schemas.microsoft.com/office/drawing/2014/main" id="{AE96F34D-3333-7BFA-35B3-F9EDE2359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2" name="Google Shape;2522;g14807ab4593_0_60:notes">
            <a:extLst>
              <a:ext uri="{FF2B5EF4-FFF2-40B4-BE49-F238E27FC236}">
                <a16:creationId xmlns:a16="http://schemas.microsoft.com/office/drawing/2014/main" id="{0C0C24B9-6343-BDC9-60A2-AA06EC02352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23" name="Google Shape;2523;g14807ab4593_0_60:notes">
            <a:extLst>
              <a:ext uri="{FF2B5EF4-FFF2-40B4-BE49-F238E27FC236}">
                <a16:creationId xmlns:a16="http://schemas.microsoft.com/office/drawing/2014/main" id="{5F61CADB-EE11-4FBB-0734-D3D097C4E74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66166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34">
          <a:extLst>
            <a:ext uri="{FF2B5EF4-FFF2-40B4-BE49-F238E27FC236}">
              <a16:creationId xmlns:a16="http://schemas.microsoft.com/office/drawing/2014/main" id="{D482B676-9E9F-D8BC-2BD4-6111279E802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5" name="Google Shape;2435;g14807ab4593_0_93:notes">
            <a:extLst>
              <a:ext uri="{FF2B5EF4-FFF2-40B4-BE49-F238E27FC236}">
                <a16:creationId xmlns:a16="http://schemas.microsoft.com/office/drawing/2014/main" id="{ADFEAB49-39BB-BE3C-6A7C-85933C1310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6" name="Google Shape;2436;g14807ab4593_0_93:notes">
            <a:extLst>
              <a:ext uri="{FF2B5EF4-FFF2-40B4-BE49-F238E27FC236}">
                <a16:creationId xmlns:a16="http://schemas.microsoft.com/office/drawing/2014/main" id="{2303E787-4AAA-8DA1-F787-4EB20878472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14031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D490099E-6100-E4EE-95C7-528AEE5C0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72FAED8A-1B81-8721-BC3E-3EC35BDB214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13092425-9AA9-5370-F2AE-48BB9435B45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234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40025" y="1078288"/>
            <a:ext cx="6815700" cy="23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40025" y="3669213"/>
            <a:ext cx="6815700" cy="39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12" name="Google Shape;12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4571398" y="4254685"/>
            <a:ext cx="2638315" cy="4402295"/>
            <a:chOff x="238125" y="1025750"/>
            <a:chExt cx="844450" cy="1409050"/>
          </a:xfrm>
        </p:grpSpPr>
        <p:sp>
          <p:nvSpPr>
            <p:cNvPr id="63" name="Google Shape;63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2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114" name="Google Shape;114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2"/>
          <p:cNvGrpSpPr/>
          <p:nvPr/>
        </p:nvGrpSpPr>
        <p:grpSpPr>
          <a:xfrm flipH="1">
            <a:off x="7345193" y="3459384"/>
            <a:ext cx="2638315" cy="4402295"/>
            <a:chOff x="238125" y="1025750"/>
            <a:chExt cx="844450" cy="1409050"/>
          </a:xfrm>
        </p:grpSpPr>
        <p:sp>
          <p:nvSpPr>
            <p:cNvPr id="165" name="Google Shape;165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2"/>
          <p:cNvGrpSpPr/>
          <p:nvPr/>
        </p:nvGrpSpPr>
        <p:grpSpPr>
          <a:xfrm rot="10800000">
            <a:off x="4788160" y="-1654085"/>
            <a:ext cx="3689134" cy="3227984"/>
            <a:chOff x="1067625" y="-1658125"/>
            <a:chExt cx="2887550" cy="2526600"/>
          </a:xfrm>
        </p:grpSpPr>
        <p:sp>
          <p:nvSpPr>
            <p:cNvPr id="216" name="Google Shape;216;p2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8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18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498" name="Google Shape;1498;p18"/>
          <p:cNvSpPr txBox="1">
            <a:spLocks noGrp="1"/>
          </p:cNvSpPr>
          <p:nvPr>
            <p:ph type="subTitle" idx="1"/>
          </p:nvPr>
        </p:nvSpPr>
        <p:spPr>
          <a:xfrm flipH="1">
            <a:off x="1365994" y="2173825"/>
            <a:ext cx="3463800" cy="17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499" name="Google Shape;1499;p18"/>
          <p:cNvSpPr>
            <a:spLocks noGrp="1"/>
          </p:cNvSpPr>
          <p:nvPr>
            <p:ph type="pic" idx="2"/>
          </p:nvPr>
        </p:nvSpPr>
        <p:spPr>
          <a:xfrm>
            <a:off x="5415806" y="1521925"/>
            <a:ext cx="2362200" cy="3083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grpSp>
        <p:nvGrpSpPr>
          <p:cNvPr id="1500" name="Google Shape;1500;p18"/>
          <p:cNvGrpSpPr/>
          <p:nvPr/>
        </p:nvGrpSpPr>
        <p:grpSpPr>
          <a:xfrm rot="5400000">
            <a:off x="-2521636" y="2468559"/>
            <a:ext cx="3689134" cy="3227984"/>
            <a:chOff x="1067625" y="-1658125"/>
            <a:chExt cx="2887550" cy="2526600"/>
          </a:xfrm>
        </p:grpSpPr>
        <p:sp>
          <p:nvSpPr>
            <p:cNvPr id="1501" name="Google Shape;1501;p1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" name="Google Shape;1507;p18"/>
          <p:cNvGrpSpPr/>
          <p:nvPr/>
        </p:nvGrpSpPr>
        <p:grpSpPr>
          <a:xfrm>
            <a:off x="8682043" y="785658"/>
            <a:ext cx="2638315" cy="4402295"/>
            <a:chOff x="238125" y="1025750"/>
            <a:chExt cx="844450" cy="1409050"/>
          </a:xfrm>
        </p:grpSpPr>
        <p:sp>
          <p:nvSpPr>
            <p:cNvPr id="1508" name="Google Shape;1508;p1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1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Google Shape;1559;p19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560" name="Google Shape;1560;p19"/>
          <p:cNvSpPr txBox="1">
            <a:spLocks noGrp="1"/>
          </p:cNvSpPr>
          <p:nvPr>
            <p:ph type="subTitle" idx="1"/>
          </p:nvPr>
        </p:nvSpPr>
        <p:spPr>
          <a:xfrm>
            <a:off x="721500" y="2356525"/>
            <a:ext cx="2343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61" name="Google Shape;1561;p19"/>
          <p:cNvSpPr txBox="1">
            <a:spLocks noGrp="1"/>
          </p:cNvSpPr>
          <p:nvPr>
            <p:ph type="subTitle" idx="2"/>
          </p:nvPr>
        </p:nvSpPr>
        <p:spPr>
          <a:xfrm>
            <a:off x="720000" y="2725894"/>
            <a:ext cx="2346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2" name="Google Shape;1562;p19"/>
          <p:cNvSpPr txBox="1">
            <a:spLocks noGrp="1"/>
          </p:cNvSpPr>
          <p:nvPr>
            <p:ph type="subTitle" idx="3"/>
          </p:nvPr>
        </p:nvSpPr>
        <p:spPr>
          <a:xfrm>
            <a:off x="3402000" y="2018081"/>
            <a:ext cx="2343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3" name="Google Shape;1563;p19"/>
          <p:cNvSpPr txBox="1">
            <a:spLocks noGrp="1"/>
          </p:cNvSpPr>
          <p:nvPr>
            <p:ph type="subTitle" idx="4"/>
          </p:nvPr>
        </p:nvSpPr>
        <p:spPr>
          <a:xfrm>
            <a:off x="6081000" y="2725900"/>
            <a:ext cx="2343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4" name="Google Shape;1564;p19"/>
          <p:cNvSpPr txBox="1">
            <a:spLocks noGrp="1"/>
          </p:cNvSpPr>
          <p:nvPr>
            <p:ph type="subTitle" idx="5"/>
          </p:nvPr>
        </p:nvSpPr>
        <p:spPr>
          <a:xfrm>
            <a:off x="3402061" y="1648719"/>
            <a:ext cx="2343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65" name="Google Shape;1565;p19"/>
          <p:cNvSpPr txBox="1">
            <a:spLocks noGrp="1"/>
          </p:cNvSpPr>
          <p:nvPr>
            <p:ph type="subTitle" idx="6"/>
          </p:nvPr>
        </p:nvSpPr>
        <p:spPr>
          <a:xfrm>
            <a:off x="6081001" y="2356525"/>
            <a:ext cx="2343000" cy="433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5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7" name="Google Shape;1567;p20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500">
                <a:latin typeface="Roboto Mono Medium"/>
                <a:ea typeface="Roboto Mono Medium"/>
                <a:cs typeface="Roboto Mono Medium"/>
                <a:sym typeface="Roboto Mono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100"/>
              <a:buNone/>
              <a:defRPr sz="31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1568" name="Google Shape;1568;p20"/>
          <p:cNvSpPr txBox="1">
            <a:spLocks noGrp="1"/>
          </p:cNvSpPr>
          <p:nvPr>
            <p:ph type="subTitle" idx="1"/>
          </p:nvPr>
        </p:nvSpPr>
        <p:spPr>
          <a:xfrm>
            <a:off x="976334" y="16332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69" name="Google Shape;1569;p20"/>
          <p:cNvSpPr txBox="1">
            <a:spLocks noGrp="1"/>
          </p:cNvSpPr>
          <p:nvPr>
            <p:ph type="subTitle" idx="2"/>
          </p:nvPr>
        </p:nvSpPr>
        <p:spPr>
          <a:xfrm>
            <a:off x="976338" y="2129775"/>
            <a:ext cx="3477900" cy="67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0" name="Google Shape;1570;p20"/>
          <p:cNvSpPr txBox="1">
            <a:spLocks noGrp="1"/>
          </p:cNvSpPr>
          <p:nvPr>
            <p:ph type="subTitle" idx="3"/>
          </p:nvPr>
        </p:nvSpPr>
        <p:spPr>
          <a:xfrm>
            <a:off x="4887725" y="2129775"/>
            <a:ext cx="3477900" cy="672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1" name="Google Shape;1571;p20"/>
          <p:cNvSpPr txBox="1">
            <a:spLocks noGrp="1"/>
          </p:cNvSpPr>
          <p:nvPr>
            <p:ph type="subTitle" idx="4"/>
          </p:nvPr>
        </p:nvSpPr>
        <p:spPr>
          <a:xfrm>
            <a:off x="976338" y="3546975"/>
            <a:ext cx="3477900" cy="67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2" name="Google Shape;1572;p20"/>
          <p:cNvSpPr txBox="1">
            <a:spLocks noGrp="1"/>
          </p:cNvSpPr>
          <p:nvPr>
            <p:ph type="subTitle" idx="5"/>
          </p:nvPr>
        </p:nvSpPr>
        <p:spPr>
          <a:xfrm>
            <a:off x="4888908" y="3546975"/>
            <a:ext cx="3477900" cy="672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3" name="Google Shape;1573;p20"/>
          <p:cNvSpPr txBox="1">
            <a:spLocks noGrp="1"/>
          </p:cNvSpPr>
          <p:nvPr>
            <p:ph type="subTitle" idx="6"/>
          </p:nvPr>
        </p:nvSpPr>
        <p:spPr>
          <a:xfrm>
            <a:off x="976334" y="30504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74" name="Google Shape;1574;p20"/>
          <p:cNvSpPr txBox="1">
            <a:spLocks noGrp="1"/>
          </p:cNvSpPr>
          <p:nvPr>
            <p:ph type="subTitle" idx="7"/>
          </p:nvPr>
        </p:nvSpPr>
        <p:spPr>
          <a:xfrm>
            <a:off x="4888900" y="16332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1575" name="Google Shape;1575;p20"/>
          <p:cNvSpPr txBox="1">
            <a:spLocks noGrp="1"/>
          </p:cNvSpPr>
          <p:nvPr>
            <p:ph type="subTitle" idx="8"/>
          </p:nvPr>
        </p:nvSpPr>
        <p:spPr>
          <a:xfrm>
            <a:off x="4888900" y="3050475"/>
            <a:ext cx="3477900" cy="572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grpSp>
        <p:nvGrpSpPr>
          <p:cNvPr id="1576" name="Google Shape;1576;p20"/>
          <p:cNvGrpSpPr/>
          <p:nvPr/>
        </p:nvGrpSpPr>
        <p:grpSpPr>
          <a:xfrm rot="10800000">
            <a:off x="-2295127" y="-1146084"/>
            <a:ext cx="3689423" cy="3228237"/>
            <a:chOff x="1067625" y="-1658125"/>
            <a:chExt cx="2887550" cy="2526600"/>
          </a:xfrm>
        </p:grpSpPr>
        <p:sp>
          <p:nvSpPr>
            <p:cNvPr id="1577" name="Google Shape;1577;p2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20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20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20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20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2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83" name="Google Shape;1583;p20"/>
          <p:cNvGrpSpPr/>
          <p:nvPr/>
        </p:nvGrpSpPr>
        <p:grpSpPr>
          <a:xfrm flipH="1">
            <a:off x="8434393" y="1633284"/>
            <a:ext cx="2638315" cy="4402295"/>
            <a:chOff x="238125" y="1025750"/>
            <a:chExt cx="844450" cy="1409050"/>
          </a:xfrm>
        </p:grpSpPr>
        <p:sp>
          <p:nvSpPr>
            <p:cNvPr id="1584" name="Google Shape;1584;p2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2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2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2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2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2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2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2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2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2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2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2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2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2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2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2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2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2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2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2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4" name="Google Shape;1604;p2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5" name="Google Shape;1605;p2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6" name="Google Shape;1606;p2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2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2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2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2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2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2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2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2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2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2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2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2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2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2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2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2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2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2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2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2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2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2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2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2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2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2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2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16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5" name="Google Shape;1635;p21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636" name="Google Shape;1636;p21"/>
          <p:cNvSpPr txBox="1">
            <a:spLocks noGrp="1"/>
          </p:cNvSpPr>
          <p:nvPr>
            <p:ph type="subTitle" idx="1"/>
          </p:nvPr>
        </p:nvSpPr>
        <p:spPr>
          <a:xfrm>
            <a:off x="723000" y="2058002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7" name="Google Shape;1637;p21"/>
          <p:cNvSpPr txBox="1">
            <a:spLocks noGrp="1"/>
          </p:cNvSpPr>
          <p:nvPr>
            <p:ph type="subTitle" idx="2"/>
          </p:nvPr>
        </p:nvSpPr>
        <p:spPr>
          <a:xfrm>
            <a:off x="3390000" y="2058002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8" name="Google Shape;1638;p21"/>
          <p:cNvSpPr txBox="1">
            <a:spLocks noGrp="1"/>
          </p:cNvSpPr>
          <p:nvPr>
            <p:ph type="subTitle" idx="3"/>
          </p:nvPr>
        </p:nvSpPr>
        <p:spPr>
          <a:xfrm>
            <a:off x="6057001" y="2058002"/>
            <a:ext cx="2367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9" name="Google Shape;1639;p21"/>
          <p:cNvSpPr txBox="1">
            <a:spLocks noGrp="1"/>
          </p:cNvSpPr>
          <p:nvPr>
            <p:ph type="subTitle" idx="4"/>
          </p:nvPr>
        </p:nvSpPr>
        <p:spPr>
          <a:xfrm>
            <a:off x="723000" y="3720769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0" name="Google Shape;1640;p21"/>
          <p:cNvSpPr txBox="1">
            <a:spLocks noGrp="1"/>
          </p:cNvSpPr>
          <p:nvPr>
            <p:ph type="subTitle" idx="5"/>
          </p:nvPr>
        </p:nvSpPr>
        <p:spPr>
          <a:xfrm>
            <a:off x="3390000" y="3720769"/>
            <a:ext cx="2364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1" name="Google Shape;1641;p21"/>
          <p:cNvSpPr txBox="1">
            <a:spLocks noGrp="1"/>
          </p:cNvSpPr>
          <p:nvPr>
            <p:ph type="subTitle" idx="6"/>
          </p:nvPr>
        </p:nvSpPr>
        <p:spPr>
          <a:xfrm>
            <a:off x="6057001" y="3720769"/>
            <a:ext cx="2367000" cy="8775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2" name="Google Shape;1642;p21"/>
          <p:cNvSpPr txBox="1">
            <a:spLocks noGrp="1"/>
          </p:cNvSpPr>
          <p:nvPr>
            <p:ph type="subTitle" idx="7"/>
          </p:nvPr>
        </p:nvSpPr>
        <p:spPr>
          <a:xfrm>
            <a:off x="723000" y="1635478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3" name="Google Shape;1643;p21"/>
          <p:cNvSpPr txBox="1">
            <a:spLocks noGrp="1"/>
          </p:cNvSpPr>
          <p:nvPr>
            <p:ph type="subTitle" idx="8"/>
          </p:nvPr>
        </p:nvSpPr>
        <p:spPr>
          <a:xfrm>
            <a:off x="3389997" y="1635478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4" name="Google Shape;1644;p21"/>
          <p:cNvSpPr txBox="1">
            <a:spLocks noGrp="1"/>
          </p:cNvSpPr>
          <p:nvPr>
            <p:ph type="subTitle" idx="9"/>
          </p:nvPr>
        </p:nvSpPr>
        <p:spPr>
          <a:xfrm>
            <a:off x="6057000" y="1635478"/>
            <a:ext cx="2367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5" name="Google Shape;1645;p21"/>
          <p:cNvSpPr txBox="1">
            <a:spLocks noGrp="1"/>
          </p:cNvSpPr>
          <p:nvPr>
            <p:ph type="subTitle" idx="13"/>
          </p:nvPr>
        </p:nvSpPr>
        <p:spPr>
          <a:xfrm>
            <a:off x="723000" y="3298094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6" name="Google Shape;1646;p21"/>
          <p:cNvSpPr txBox="1">
            <a:spLocks noGrp="1"/>
          </p:cNvSpPr>
          <p:nvPr>
            <p:ph type="subTitle" idx="14"/>
          </p:nvPr>
        </p:nvSpPr>
        <p:spPr>
          <a:xfrm>
            <a:off x="3389997" y="3298094"/>
            <a:ext cx="2364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647" name="Google Shape;1647;p21"/>
          <p:cNvSpPr txBox="1">
            <a:spLocks noGrp="1"/>
          </p:cNvSpPr>
          <p:nvPr>
            <p:ph type="subTitle" idx="15"/>
          </p:nvPr>
        </p:nvSpPr>
        <p:spPr>
          <a:xfrm>
            <a:off x="6057000" y="3298094"/>
            <a:ext cx="2367000" cy="468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Bebas Neue"/>
              <a:buNone/>
              <a:defRPr sz="2200">
                <a:solidFill>
                  <a:schemeClr val="accent2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grpSp>
        <p:nvGrpSpPr>
          <p:cNvPr id="1648" name="Google Shape;1648;p21"/>
          <p:cNvGrpSpPr/>
          <p:nvPr/>
        </p:nvGrpSpPr>
        <p:grpSpPr>
          <a:xfrm flipH="1">
            <a:off x="-2083882" y="3122934"/>
            <a:ext cx="2638315" cy="4402295"/>
            <a:chOff x="238125" y="1025750"/>
            <a:chExt cx="844450" cy="1409050"/>
          </a:xfrm>
        </p:grpSpPr>
        <p:sp>
          <p:nvSpPr>
            <p:cNvPr id="1649" name="Google Shape;1649;p21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21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21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21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21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21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21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21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21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21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21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21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21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21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21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21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21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21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21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21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21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21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21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21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21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21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21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21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21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21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21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21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21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21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21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21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21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21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21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21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21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21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21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21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21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21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21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21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21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21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3" name="Google Shape;1903;p25"/>
          <p:cNvGrpSpPr/>
          <p:nvPr/>
        </p:nvGrpSpPr>
        <p:grpSpPr>
          <a:xfrm flipH="1">
            <a:off x="-370307" y="1978259"/>
            <a:ext cx="2638315" cy="4402295"/>
            <a:chOff x="238125" y="1025750"/>
            <a:chExt cx="844450" cy="1409050"/>
          </a:xfrm>
        </p:grpSpPr>
        <p:sp>
          <p:nvSpPr>
            <p:cNvPr id="1904" name="Google Shape;1904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" name="Google Shape;1954;p25"/>
          <p:cNvGrpSpPr/>
          <p:nvPr/>
        </p:nvGrpSpPr>
        <p:grpSpPr>
          <a:xfrm rot="-7199911">
            <a:off x="5406833" y="-1456875"/>
            <a:ext cx="3689299" cy="3228128"/>
            <a:chOff x="1067625" y="-1658125"/>
            <a:chExt cx="2887550" cy="2526600"/>
          </a:xfrm>
        </p:grpSpPr>
        <p:sp>
          <p:nvSpPr>
            <p:cNvPr id="1955" name="Google Shape;1955;p2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5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5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5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5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1" name="Google Shape;1961;p25"/>
          <p:cNvGrpSpPr/>
          <p:nvPr/>
        </p:nvGrpSpPr>
        <p:grpSpPr>
          <a:xfrm flipH="1">
            <a:off x="2468143" y="3740384"/>
            <a:ext cx="2638315" cy="4402295"/>
            <a:chOff x="238125" y="1025750"/>
            <a:chExt cx="844450" cy="1409050"/>
          </a:xfrm>
        </p:grpSpPr>
        <p:sp>
          <p:nvSpPr>
            <p:cNvPr id="1962" name="Google Shape;1962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">
    <p:spTree>
      <p:nvGrpSpPr>
        <p:cNvPr id="1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3" name="Google Shape;2013;p26"/>
          <p:cNvGrpSpPr/>
          <p:nvPr/>
        </p:nvGrpSpPr>
        <p:grpSpPr>
          <a:xfrm flipH="1">
            <a:off x="2820568" y="3607034"/>
            <a:ext cx="2638315" cy="4402295"/>
            <a:chOff x="238125" y="1025750"/>
            <a:chExt cx="844450" cy="1409050"/>
          </a:xfrm>
        </p:grpSpPr>
        <p:sp>
          <p:nvSpPr>
            <p:cNvPr id="2014" name="Google Shape;2014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4" name="Google Shape;2064;p26"/>
          <p:cNvGrpSpPr/>
          <p:nvPr/>
        </p:nvGrpSpPr>
        <p:grpSpPr>
          <a:xfrm rot="7200144">
            <a:off x="7429715" y="385676"/>
            <a:ext cx="3689443" cy="3228255"/>
            <a:chOff x="1067625" y="-1658125"/>
            <a:chExt cx="2887550" cy="2526600"/>
          </a:xfrm>
        </p:grpSpPr>
        <p:sp>
          <p:nvSpPr>
            <p:cNvPr id="2065" name="Google Shape;2065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6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6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6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6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1" name="Google Shape;2071;p26"/>
          <p:cNvGrpSpPr/>
          <p:nvPr/>
        </p:nvGrpSpPr>
        <p:grpSpPr>
          <a:xfrm flipH="1">
            <a:off x="5906668" y="3911834"/>
            <a:ext cx="2638315" cy="4402295"/>
            <a:chOff x="238125" y="1025750"/>
            <a:chExt cx="844450" cy="1409050"/>
          </a:xfrm>
        </p:grpSpPr>
        <p:sp>
          <p:nvSpPr>
            <p:cNvPr id="2072" name="Google Shape;2072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26"/>
          <p:cNvGrpSpPr/>
          <p:nvPr/>
        </p:nvGrpSpPr>
        <p:grpSpPr>
          <a:xfrm rot="7200144">
            <a:off x="-2238710" y="-395374"/>
            <a:ext cx="3689443" cy="3228255"/>
            <a:chOff x="1067625" y="-1658125"/>
            <a:chExt cx="2887550" cy="2526600"/>
          </a:xfrm>
        </p:grpSpPr>
        <p:sp>
          <p:nvSpPr>
            <p:cNvPr id="2123" name="Google Shape;2123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6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6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6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6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9" name="Google Shape;2129;p26"/>
          <p:cNvGrpSpPr/>
          <p:nvPr/>
        </p:nvGrpSpPr>
        <p:grpSpPr>
          <a:xfrm flipH="1">
            <a:off x="-189332" y="3530834"/>
            <a:ext cx="2638315" cy="4402295"/>
            <a:chOff x="238125" y="1025750"/>
            <a:chExt cx="844450" cy="1409050"/>
          </a:xfrm>
        </p:grpSpPr>
        <p:sp>
          <p:nvSpPr>
            <p:cNvPr id="2130" name="Google Shape;2130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"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1" name="Google Shape;2181;p27"/>
          <p:cNvGrpSpPr/>
          <p:nvPr/>
        </p:nvGrpSpPr>
        <p:grpSpPr>
          <a:xfrm flipH="1">
            <a:off x="-1202895" y="844784"/>
            <a:ext cx="2638315" cy="4402295"/>
            <a:chOff x="238125" y="1025750"/>
            <a:chExt cx="844450" cy="1409050"/>
          </a:xfrm>
        </p:grpSpPr>
        <p:sp>
          <p:nvSpPr>
            <p:cNvPr id="2182" name="Google Shape;2182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2" name="Google Shape;2232;p27"/>
          <p:cNvGrpSpPr/>
          <p:nvPr/>
        </p:nvGrpSpPr>
        <p:grpSpPr>
          <a:xfrm rot="7423493">
            <a:off x="2791127" y="4138594"/>
            <a:ext cx="3689493" cy="3228298"/>
            <a:chOff x="1067625" y="-1658125"/>
            <a:chExt cx="2887550" cy="2526600"/>
          </a:xfrm>
        </p:grpSpPr>
        <p:sp>
          <p:nvSpPr>
            <p:cNvPr id="2233" name="Google Shape;2233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7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7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7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7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" name="Google Shape;2239;p27"/>
          <p:cNvGrpSpPr/>
          <p:nvPr/>
        </p:nvGrpSpPr>
        <p:grpSpPr>
          <a:xfrm rot="7423493">
            <a:off x="2791127" y="-2152293"/>
            <a:ext cx="3689493" cy="3228298"/>
            <a:chOff x="1067625" y="-1658125"/>
            <a:chExt cx="2887550" cy="2526600"/>
          </a:xfrm>
        </p:grpSpPr>
        <p:sp>
          <p:nvSpPr>
            <p:cNvPr id="2240" name="Google Shape;2240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7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7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7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7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" name="Google Shape;2246;p27"/>
          <p:cNvGrpSpPr/>
          <p:nvPr/>
        </p:nvGrpSpPr>
        <p:grpSpPr>
          <a:xfrm>
            <a:off x="7836330" y="844784"/>
            <a:ext cx="2638315" cy="4402295"/>
            <a:chOff x="238125" y="1025750"/>
            <a:chExt cx="844450" cy="1409050"/>
          </a:xfrm>
        </p:grpSpPr>
        <p:sp>
          <p:nvSpPr>
            <p:cNvPr id="2247" name="Google Shape;2247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"/>
          <p:cNvSpPr txBox="1">
            <a:spLocks noGrp="1"/>
          </p:cNvSpPr>
          <p:nvPr>
            <p:ph type="title"/>
          </p:nvPr>
        </p:nvSpPr>
        <p:spPr>
          <a:xfrm>
            <a:off x="709606" y="2763975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4" name="Google Shape;224;p3"/>
          <p:cNvSpPr txBox="1">
            <a:spLocks noGrp="1"/>
          </p:cNvSpPr>
          <p:nvPr>
            <p:ph type="title" idx="2" hasCustomPrompt="1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5" name="Google Shape;225;p3"/>
          <p:cNvSpPr>
            <a:spLocks noGrp="1"/>
          </p:cNvSpPr>
          <p:nvPr>
            <p:ph type="pic" idx="3"/>
          </p:nvPr>
        </p:nvSpPr>
        <p:spPr>
          <a:xfrm>
            <a:off x="5796194" y="819150"/>
            <a:ext cx="2638200" cy="35052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</p:sp>
      <p:grpSp>
        <p:nvGrpSpPr>
          <p:cNvPr id="226" name="Google Shape;226;p3"/>
          <p:cNvGrpSpPr/>
          <p:nvPr/>
        </p:nvGrpSpPr>
        <p:grpSpPr>
          <a:xfrm flipH="1">
            <a:off x="-7" y="4095759"/>
            <a:ext cx="2638315" cy="4402295"/>
            <a:chOff x="238125" y="1025750"/>
            <a:chExt cx="844450" cy="1409050"/>
          </a:xfrm>
        </p:grpSpPr>
        <p:sp>
          <p:nvSpPr>
            <p:cNvPr id="227" name="Google Shape;227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3"/>
          <p:cNvGrpSpPr/>
          <p:nvPr/>
        </p:nvGrpSpPr>
        <p:grpSpPr>
          <a:xfrm flipH="1">
            <a:off x="8515343" y="3162309"/>
            <a:ext cx="2638315" cy="4402295"/>
            <a:chOff x="238125" y="1025750"/>
            <a:chExt cx="844450" cy="1409050"/>
          </a:xfrm>
        </p:grpSpPr>
        <p:sp>
          <p:nvSpPr>
            <p:cNvPr id="278" name="Google Shape;278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"/>
          <p:cNvSpPr txBox="1">
            <a:spLocks noGrp="1"/>
          </p:cNvSpPr>
          <p:nvPr>
            <p:ph type="subTitle" idx="1"/>
          </p:nvPr>
        </p:nvSpPr>
        <p:spPr>
          <a:xfrm>
            <a:off x="1671740" y="1678250"/>
            <a:ext cx="43917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391" name="Google Shape;391;p5"/>
          <p:cNvSpPr txBox="1">
            <a:spLocks noGrp="1"/>
          </p:cNvSpPr>
          <p:nvPr>
            <p:ph type="subTitle" idx="2"/>
          </p:nvPr>
        </p:nvSpPr>
        <p:spPr>
          <a:xfrm>
            <a:off x="3080572" y="3338606"/>
            <a:ext cx="43917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solidFill>
                  <a:schemeClr val="accent2"/>
                </a:solidFill>
                <a:latin typeface="Zen Antique"/>
                <a:ea typeface="Zen Antique"/>
                <a:cs typeface="Zen Antique"/>
                <a:sym typeface="Zen Antique"/>
              </a:defRPr>
            </a:lvl9pPr>
          </a:lstStyle>
          <a:p>
            <a:endParaRPr/>
          </a:p>
        </p:txBody>
      </p:sp>
      <p:sp>
        <p:nvSpPr>
          <p:cNvPr id="392" name="Google Shape;392;p5"/>
          <p:cNvSpPr txBox="1">
            <a:spLocks noGrp="1"/>
          </p:cNvSpPr>
          <p:nvPr>
            <p:ph type="subTitle" idx="3"/>
          </p:nvPr>
        </p:nvSpPr>
        <p:spPr>
          <a:xfrm>
            <a:off x="1671740" y="2018050"/>
            <a:ext cx="43917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5"/>
          <p:cNvSpPr txBox="1">
            <a:spLocks noGrp="1"/>
          </p:cNvSpPr>
          <p:nvPr>
            <p:ph type="subTitle" idx="4"/>
          </p:nvPr>
        </p:nvSpPr>
        <p:spPr>
          <a:xfrm>
            <a:off x="3080570" y="3678400"/>
            <a:ext cx="4391700" cy="8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200" b="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4" name="Google Shape;394;p5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grpSp>
        <p:nvGrpSpPr>
          <p:cNvPr id="395" name="Google Shape;395;p5"/>
          <p:cNvGrpSpPr/>
          <p:nvPr/>
        </p:nvGrpSpPr>
        <p:grpSpPr>
          <a:xfrm rot="7200144">
            <a:off x="-809410" y="3328901"/>
            <a:ext cx="3689443" cy="3228255"/>
            <a:chOff x="1067625" y="-1658125"/>
            <a:chExt cx="2887550" cy="2526600"/>
          </a:xfrm>
        </p:grpSpPr>
        <p:sp>
          <p:nvSpPr>
            <p:cNvPr id="396" name="Google Shape;396;p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5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5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5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5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"/>
          <p:cNvSpPr txBox="1">
            <a:spLocks noGrp="1"/>
          </p:cNvSpPr>
          <p:nvPr>
            <p:ph type="title"/>
          </p:nvPr>
        </p:nvSpPr>
        <p:spPr>
          <a:xfrm>
            <a:off x="1388100" y="2584012"/>
            <a:ext cx="63678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84" name="Google Shape;584;p8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585" name="Google Shape;585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8"/>
          <p:cNvGrpSpPr/>
          <p:nvPr/>
        </p:nvGrpSpPr>
        <p:grpSpPr>
          <a:xfrm>
            <a:off x="4571398" y="4254685"/>
            <a:ext cx="2638315" cy="4402295"/>
            <a:chOff x="238125" y="1025750"/>
            <a:chExt cx="844450" cy="1409050"/>
          </a:xfrm>
        </p:grpSpPr>
        <p:sp>
          <p:nvSpPr>
            <p:cNvPr id="636" name="Google Shape;636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8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687" name="Google Shape;687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8"/>
          <p:cNvGrpSpPr/>
          <p:nvPr/>
        </p:nvGrpSpPr>
        <p:grpSpPr>
          <a:xfrm rot="10800000">
            <a:off x="6226435" y="-1787435"/>
            <a:ext cx="3689134" cy="3227984"/>
            <a:chOff x="1067625" y="-1658125"/>
            <a:chExt cx="2887550" cy="2526600"/>
          </a:xfrm>
        </p:grpSpPr>
        <p:sp>
          <p:nvSpPr>
            <p:cNvPr id="738" name="Google Shape;738;p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8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8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8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8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9"/>
          <p:cNvSpPr txBox="1">
            <a:spLocks noGrp="1"/>
          </p:cNvSpPr>
          <p:nvPr>
            <p:ph type="title"/>
          </p:nvPr>
        </p:nvSpPr>
        <p:spPr>
          <a:xfrm flipH="1">
            <a:off x="4402315" y="1514050"/>
            <a:ext cx="4357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6" name="Google Shape;746;p9"/>
          <p:cNvSpPr txBox="1">
            <a:spLocks noGrp="1"/>
          </p:cNvSpPr>
          <p:nvPr>
            <p:ph type="subTitle" idx="1"/>
          </p:nvPr>
        </p:nvSpPr>
        <p:spPr>
          <a:xfrm flipH="1">
            <a:off x="4402314" y="2262050"/>
            <a:ext cx="4357800" cy="13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7" name="Google Shape;747;p9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748" name="Google Shape;748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" name="Google Shape;798;p9"/>
          <p:cNvGrpSpPr/>
          <p:nvPr/>
        </p:nvGrpSpPr>
        <p:grpSpPr>
          <a:xfrm>
            <a:off x="6685948" y="3264085"/>
            <a:ext cx="2638315" cy="4402295"/>
            <a:chOff x="238125" y="1025750"/>
            <a:chExt cx="844450" cy="1409050"/>
          </a:xfrm>
        </p:grpSpPr>
        <p:sp>
          <p:nvSpPr>
            <p:cNvPr id="799" name="Google Shape;799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9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850" name="Google Shape;850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9"/>
          <p:cNvGrpSpPr/>
          <p:nvPr/>
        </p:nvGrpSpPr>
        <p:grpSpPr>
          <a:xfrm rot="10800000">
            <a:off x="-260090" y="-1473110"/>
            <a:ext cx="3689134" cy="3227984"/>
            <a:chOff x="1067625" y="-1658125"/>
            <a:chExt cx="2887550" cy="2526600"/>
          </a:xfrm>
        </p:grpSpPr>
        <p:sp>
          <p:nvSpPr>
            <p:cNvPr id="901" name="Google Shape;901;p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9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9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9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9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10"/>
          <p:cNvSpPr txBox="1">
            <a:spLocks noGrp="1"/>
          </p:cNvSpPr>
          <p:nvPr>
            <p:ph type="title"/>
          </p:nvPr>
        </p:nvSpPr>
        <p:spPr>
          <a:xfrm>
            <a:off x="1960200" y="3343275"/>
            <a:ext cx="5223600" cy="1267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09" name="Google Shape;909;p10"/>
          <p:cNvGrpSpPr/>
          <p:nvPr/>
        </p:nvGrpSpPr>
        <p:grpSpPr>
          <a:xfrm rot="10800000">
            <a:off x="-8" y="-1946090"/>
            <a:ext cx="2638315" cy="4402295"/>
            <a:chOff x="238125" y="1025750"/>
            <a:chExt cx="844450" cy="1409050"/>
          </a:xfrm>
        </p:grpSpPr>
        <p:sp>
          <p:nvSpPr>
            <p:cNvPr id="910" name="Google Shape;910;p1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" name="Google Shape;960;p10"/>
          <p:cNvGrpSpPr/>
          <p:nvPr/>
        </p:nvGrpSpPr>
        <p:grpSpPr>
          <a:xfrm rot="10800000">
            <a:off x="7183810" y="2456190"/>
            <a:ext cx="3689134" cy="3227984"/>
            <a:chOff x="1067625" y="-1658125"/>
            <a:chExt cx="2887550" cy="2526600"/>
          </a:xfrm>
        </p:grpSpPr>
        <p:sp>
          <p:nvSpPr>
            <p:cNvPr id="961" name="Google Shape;961;p1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0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0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0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0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07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3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075" name="Google Shape;1075;p13"/>
          <p:cNvSpPr txBox="1">
            <a:spLocks noGrp="1"/>
          </p:cNvSpPr>
          <p:nvPr>
            <p:ph type="title" idx="2" hasCustomPrompt="1"/>
          </p:nvPr>
        </p:nvSpPr>
        <p:spPr>
          <a:xfrm>
            <a:off x="3320925" y="1893113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6" name="Google Shape;1076;p13"/>
          <p:cNvSpPr txBox="1">
            <a:spLocks noGrp="1"/>
          </p:cNvSpPr>
          <p:nvPr>
            <p:ph type="title" idx="3" hasCustomPrompt="1"/>
          </p:nvPr>
        </p:nvSpPr>
        <p:spPr>
          <a:xfrm>
            <a:off x="5020575" y="1893113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7" name="Google Shape;1077;p13"/>
          <p:cNvSpPr txBox="1">
            <a:spLocks noGrp="1"/>
          </p:cNvSpPr>
          <p:nvPr>
            <p:ph type="title" idx="4" hasCustomPrompt="1"/>
          </p:nvPr>
        </p:nvSpPr>
        <p:spPr>
          <a:xfrm>
            <a:off x="3320925" y="2854382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8" name="Google Shape;1078;p13"/>
          <p:cNvSpPr txBox="1">
            <a:spLocks noGrp="1"/>
          </p:cNvSpPr>
          <p:nvPr>
            <p:ph type="title" idx="5" hasCustomPrompt="1"/>
          </p:nvPr>
        </p:nvSpPr>
        <p:spPr>
          <a:xfrm>
            <a:off x="5020575" y="2854382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9" name="Google Shape;1079;p13"/>
          <p:cNvSpPr txBox="1">
            <a:spLocks noGrp="1"/>
          </p:cNvSpPr>
          <p:nvPr>
            <p:ph type="title" idx="6" hasCustomPrompt="1"/>
          </p:nvPr>
        </p:nvSpPr>
        <p:spPr>
          <a:xfrm>
            <a:off x="3320925" y="3815651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0" name="Google Shape;1080;p13"/>
          <p:cNvSpPr txBox="1">
            <a:spLocks noGrp="1"/>
          </p:cNvSpPr>
          <p:nvPr>
            <p:ph type="title" idx="7" hasCustomPrompt="1"/>
          </p:nvPr>
        </p:nvSpPr>
        <p:spPr>
          <a:xfrm>
            <a:off x="5020575" y="3815651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1" name="Google Shape;1081;p13"/>
          <p:cNvSpPr txBox="1">
            <a:spLocks noGrp="1"/>
          </p:cNvSpPr>
          <p:nvPr>
            <p:ph type="subTitle" idx="1"/>
          </p:nvPr>
        </p:nvSpPr>
        <p:spPr>
          <a:xfrm>
            <a:off x="1629825" y="1893113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2" name="Google Shape;1082;p13"/>
          <p:cNvSpPr txBox="1">
            <a:spLocks noGrp="1"/>
          </p:cNvSpPr>
          <p:nvPr>
            <p:ph type="subTitle" idx="8"/>
          </p:nvPr>
        </p:nvSpPr>
        <p:spPr>
          <a:xfrm>
            <a:off x="1629825" y="2854382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3" name="Google Shape;1083;p13"/>
          <p:cNvSpPr txBox="1">
            <a:spLocks noGrp="1"/>
          </p:cNvSpPr>
          <p:nvPr>
            <p:ph type="subTitle" idx="9"/>
          </p:nvPr>
        </p:nvSpPr>
        <p:spPr>
          <a:xfrm>
            <a:off x="1629825" y="3815651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4" name="Google Shape;1084;p13"/>
          <p:cNvSpPr txBox="1">
            <a:spLocks noGrp="1"/>
          </p:cNvSpPr>
          <p:nvPr>
            <p:ph type="subTitle" idx="13"/>
          </p:nvPr>
        </p:nvSpPr>
        <p:spPr>
          <a:xfrm>
            <a:off x="5963175" y="1893113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5" name="Google Shape;1085;p13"/>
          <p:cNvSpPr txBox="1">
            <a:spLocks noGrp="1"/>
          </p:cNvSpPr>
          <p:nvPr>
            <p:ph type="subTitle" idx="14"/>
          </p:nvPr>
        </p:nvSpPr>
        <p:spPr>
          <a:xfrm>
            <a:off x="5963175" y="2854382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6" name="Google Shape;1086;p13"/>
          <p:cNvSpPr txBox="1">
            <a:spLocks noGrp="1"/>
          </p:cNvSpPr>
          <p:nvPr>
            <p:ph type="subTitle" idx="15"/>
          </p:nvPr>
        </p:nvSpPr>
        <p:spPr>
          <a:xfrm>
            <a:off x="5963175" y="3815651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87" name="Google Shape;1087;p13"/>
          <p:cNvGrpSpPr/>
          <p:nvPr/>
        </p:nvGrpSpPr>
        <p:grpSpPr>
          <a:xfrm flipH="1">
            <a:off x="-1370432" y="844784"/>
            <a:ext cx="2638315" cy="4402295"/>
            <a:chOff x="238125" y="1025750"/>
            <a:chExt cx="844450" cy="1409050"/>
          </a:xfrm>
        </p:grpSpPr>
        <p:sp>
          <p:nvSpPr>
            <p:cNvPr id="1088" name="Google Shape;1088;p1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13"/>
          <p:cNvGrpSpPr/>
          <p:nvPr/>
        </p:nvGrpSpPr>
        <p:grpSpPr>
          <a:xfrm rot="5400000">
            <a:off x="7423677" y="2243089"/>
            <a:ext cx="3689423" cy="3228237"/>
            <a:chOff x="1067625" y="-1658125"/>
            <a:chExt cx="2887550" cy="2526600"/>
          </a:xfrm>
        </p:grpSpPr>
        <p:sp>
          <p:nvSpPr>
            <p:cNvPr id="1139" name="Google Shape;1139;p1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3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3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3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3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12">
    <p:spTree>
      <p:nvGrpSpPr>
        <p:cNvPr id="1" name="Shape 1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4" name="Google Shape;1264;p15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grpSp>
        <p:nvGrpSpPr>
          <p:cNvPr id="1265" name="Google Shape;1265;p15"/>
          <p:cNvGrpSpPr/>
          <p:nvPr/>
        </p:nvGrpSpPr>
        <p:grpSpPr>
          <a:xfrm rot="5400000" flipH="1">
            <a:off x="7944177" y="-329513"/>
            <a:ext cx="3689423" cy="3228237"/>
            <a:chOff x="1067625" y="-1658125"/>
            <a:chExt cx="2887550" cy="2526600"/>
          </a:xfrm>
        </p:grpSpPr>
        <p:sp>
          <p:nvSpPr>
            <p:cNvPr id="1266" name="Google Shape;1266;p1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5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5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5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5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2" name="Google Shape;1272;p15"/>
          <p:cNvGrpSpPr/>
          <p:nvPr/>
        </p:nvGrpSpPr>
        <p:grpSpPr>
          <a:xfrm rot="5400000" flipH="1">
            <a:off x="-1904373" y="-2177363"/>
            <a:ext cx="3689423" cy="3228237"/>
            <a:chOff x="1067625" y="-1658125"/>
            <a:chExt cx="2887550" cy="2526600"/>
          </a:xfrm>
        </p:grpSpPr>
        <p:sp>
          <p:nvSpPr>
            <p:cNvPr id="1273" name="Google Shape;1273;p1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5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5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5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5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79" name="Google Shape;1279;p15"/>
          <p:cNvGrpSpPr/>
          <p:nvPr/>
        </p:nvGrpSpPr>
        <p:grpSpPr>
          <a:xfrm>
            <a:off x="8605843" y="3681258"/>
            <a:ext cx="2638315" cy="4402295"/>
            <a:chOff x="238125" y="1025750"/>
            <a:chExt cx="844450" cy="1409050"/>
          </a:xfrm>
        </p:grpSpPr>
        <p:sp>
          <p:nvSpPr>
            <p:cNvPr id="1280" name="Google Shape;1280;p1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0" name="Google Shape;1330;p15"/>
          <p:cNvGrpSpPr/>
          <p:nvPr/>
        </p:nvGrpSpPr>
        <p:grpSpPr>
          <a:xfrm>
            <a:off x="-2043007" y="3845159"/>
            <a:ext cx="2638315" cy="4402295"/>
            <a:chOff x="238125" y="1025750"/>
            <a:chExt cx="844450" cy="1409050"/>
          </a:xfrm>
        </p:grpSpPr>
        <p:sp>
          <p:nvSpPr>
            <p:cNvPr id="1331" name="Google Shape;1331;p1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4" r:id="rId4"/>
    <p:sldLayoutId id="2147483655" r:id="rId5"/>
    <p:sldLayoutId id="2147483656" r:id="rId6"/>
    <p:sldLayoutId id="2147483658" r:id="rId7"/>
    <p:sldLayoutId id="2147483659" r:id="rId8"/>
    <p:sldLayoutId id="2147483661" r:id="rId9"/>
    <p:sldLayoutId id="2147483664" r:id="rId10"/>
    <p:sldLayoutId id="2147483665" r:id="rId11"/>
    <p:sldLayoutId id="2147483666" r:id="rId12"/>
    <p:sldLayoutId id="2147483667" r:id="rId13"/>
    <p:sldLayoutId id="2147483671" r:id="rId14"/>
    <p:sldLayoutId id="2147483672" r:id="rId15"/>
    <p:sldLayoutId id="2147483673" r:id="rId16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arp.pkt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34"/>
          <p:cNvSpPr txBox="1">
            <a:spLocks noGrp="1"/>
          </p:cNvSpPr>
          <p:nvPr>
            <p:ph type="ctrTitle"/>
          </p:nvPr>
        </p:nvSpPr>
        <p:spPr>
          <a:xfrm>
            <a:off x="409347" y="1638086"/>
            <a:ext cx="6815700" cy="160106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sz="4800" b="1" noProof="0" dirty="0">
                <a:latin typeface="Roboto Mono SemiBold"/>
                <a:ea typeface="Roboto Mono SemiBold"/>
                <a:cs typeface="Roboto Mono SemiBold"/>
                <a:sym typeface="Roboto Mono SemiBold"/>
              </a:rPr>
              <a:t>Fonctionnement du Protocole ARP</a:t>
            </a:r>
            <a:endParaRPr lang="fr-DZ" sz="4800" b="1" i="1" noProof="0" dirty="0"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2314" name="Google Shape;2314;p34"/>
          <p:cNvSpPr txBox="1">
            <a:spLocks noGrp="1"/>
          </p:cNvSpPr>
          <p:nvPr>
            <p:ph type="subTitle" idx="1"/>
          </p:nvPr>
        </p:nvSpPr>
        <p:spPr>
          <a:xfrm>
            <a:off x="499154" y="3342992"/>
            <a:ext cx="2389200" cy="97626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Réalisé Par: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  BENSALEM Loudjaine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  MERABET Kawther</a:t>
            </a:r>
          </a:p>
        </p:txBody>
      </p:sp>
      <p:cxnSp>
        <p:nvCxnSpPr>
          <p:cNvPr id="2315" name="Google Shape;2315;p34"/>
          <p:cNvCxnSpPr/>
          <p:nvPr/>
        </p:nvCxnSpPr>
        <p:spPr>
          <a:xfrm rot="10800000">
            <a:off x="-7006" y="3291071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2314;p34">
            <a:extLst>
              <a:ext uri="{FF2B5EF4-FFF2-40B4-BE49-F238E27FC236}">
                <a16:creationId xmlns:a16="http://schemas.microsoft.com/office/drawing/2014/main" id="{96B9CD2B-C0D7-DD1B-2AEC-2BCDD3F4B65E}"/>
              </a:ext>
            </a:extLst>
          </p:cNvPr>
          <p:cNvSpPr txBox="1">
            <a:spLocks/>
          </p:cNvSpPr>
          <p:nvPr/>
        </p:nvSpPr>
        <p:spPr>
          <a:xfrm>
            <a:off x="335868" y="188450"/>
            <a:ext cx="4301445" cy="5726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6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None/>
              <a:defRPr sz="18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 algn="ctr"/>
            <a:r>
              <a:rPr lang="fr-DZ" sz="1200" noProof="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REPUBLIQUE ALGERIENNE DEMOCRATIQUE ET POPULAIRE</a:t>
            </a:r>
          </a:p>
          <a:p>
            <a:pPr algn="ctr">
              <a:lnSpc>
                <a:spcPct val="107000"/>
              </a:lnSpc>
              <a:spcAft>
                <a:spcPts val="800"/>
              </a:spcAft>
              <a:buNone/>
            </a:pPr>
            <a:r>
              <a:rPr lang="fr-DZ" sz="1200" kern="100" noProof="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Université Yahya Fares de Médéa</a:t>
            </a:r>
          </a:p>
          <a:p>
            <a:pPr marL="0" indent="0"/>
            <a:endParaRPr lang="fr-DZ" noProof="0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9DB07CCD-AF52-6603-E630-1BF3258B7F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78586" y="188450"/>
            <a:ext cx="695244" cy="695244"/>
          </a:xfrm>
          <a:prstGeom prst="rect">
            <a:avLst/>
          </a:prstGeom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26562283-2F46-DBFB-E98B-C1D240A57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5112" y="1638086"/>
            <a:ext cx="2802432" cy="417281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6">
          <a:extLst>
            <a:ext uri="{FF2B5EF4-FFF2-40B4-BE49-F238E27FC236}">
              <a16:creationId xmlns:a16="http://schemas.microsoft.com/office/drawing/2014/main" id="{41DD7F7B-CEB1-30BE-0917-E54C645171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7" name="Google Shape;2597;p47">
            <a:extLst>
              <a:ext uri="{FF2B5EF4-FFF2-40B4-BE49-F238E27FC236}">
                <a16:creationId xmlns:a16="http://schemas.microsoft.com/office/drawing/2014/main" id="{E0585C89-3AA8-094C-D8D3-C5215B5348F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53461" y="62904"/>
            <a:ext cx="5704782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2400" dirty="0"/>
              <a:t>Requête ARP (ARP </a:t>
            </a:r>
            <a:r>
              <a:rPr lang="fr-FR" sz="2400" dirty="0" err="1"/>
              <a:t>Request</a:t>
            </a:r>
            <a:r>
              <a:rPr lang="fr-FR" sz="2400" dirty="0"/>
              <a:t>) et Réponse ARP (ARP </a:t>
            </a:r>
            <a:r>
              <a:rPr lang="fr-FR" sz="2400" dirty="0" err="1"/>
              <a:t>Reply</a:t>
            </a:r>
            <a:r>
              <a:rPr lang="fr-FR" sz="2400" dirty="0"/>
              <a:t>)</a:t>
            </a:r>
            <a:endParaRPr lang="fr-DZ" sz="2400" noProof="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5E8D26A5-9A4F-50D7-AC23-DCCE9F78F9D2}"/>
              </a:ext>
            </a:extLst>
          </p:cNvPr>
          <p:cNvSpPr txBox="1"/>
          <p:nvPr/>
        </p:nvSpPr>
        <p:spPr>
          <a:xfrm>
            <a:off x="3582986" y="4390189"/>
            <a:ext cx="184573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noProof="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</a:t>
            </a:r>
            <a:r>
              <a:rPr lang="fr-FR" sz="1600" noProof="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éseau Local (LAN)</a:t>
            </a:r>
            <a:endParaRPr lang="fr-DZ" sz="1600" noProof="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0" name="Image 9">
            <a:extLst>
              <a:ext uri="{FF2B5EF4-FFF2-40B4-BE49-F238E27FC236}">
                <a16:creationId xmlns:a16="http://schemas.microsoft.com/office/drawing/2014/main" id="{A22BB416-A2B0-D96E-CDD8-C66AC90A79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2141" y="1435870"/>
            <a:ext cx="6164792" cy="2954319"/>
          </a:xfrm>
          <a:prstGeom prst="rect">
            <a:avLst/>
          </a:prstGeom>
        </p:spPr>
      </p:pic>
      <p:sp>
        <p:nvSpPr>
          <p:cNvPr id="12" name="Ellipse 11">
            <a:extLst>
              <a:ext uri="{FF2B5EF4-FFF2-40B4-BE49-F238E27FC236}">
                <a16:creationId xmlns:a16="http://schemas.microsoft.com/office/drawing/2014/main" id="{694F81C7-875A-9289-D248-A0C611614D30}"/>
              </a:ext>
            </a:extLst>
          </p:cNvPr>
          <p:cNvSpPr/>
          <p:nvPr/>
        </p:nvSpPr>
        <p:spPr>
          <a:xfrm>
            <a:off x="5922267" y="2121163"/>
            <a:ext cx="1549400" cy="106230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DZ" dirty="0"/>
          </a:p>
        </p:txBody>
      </p:sp>
      <p:sp>
        <p:nvSpPr>
          <p:cNvPr id="14" name="Bulle narrative : rectangle à coins arrondis 13">
            <a:extLst>
              <a:ext uri="{FF2B5EF4-FFF2-40B4-BE49-F238E27FC236}">
                <a16:creationId xmlns:a16="http://schemas.microsoft.com/office/drawing/2014/main" id="{9FDD4A6F-0C7B-CC2C-C3B3-7E58A913048E}"/>
              </a:ext>
            </a:extLst>
          </p:cNvPr>
          <p:cNvSpPr/>
          <p:nvPr/>
        </p:nvSpPr>
        <p:spPr>
          <a:xfrm rot="16200000">
            <a:off x="24649" y="1138970"/>
            <a:ext cx="1680892" cy="1472139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DZ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8D59E0E8-A1CE-6D72-1428-81F267D58DDB}"/>
              </a:ext>
            </a:extLst>
          </p:cNvPr>
          <p:cNvSpPr txBox="1"/>
          <p:nvPr/>
        </p:nvSpPr>
        <p:spPr>
          <a:xfrm>
            <a:off x="76728" y="1090209"/>
            <a:ext cx="1576734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1200" dirty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Je dois envoyer des informations à </a:t>
            </a:r>
            <a:r>
              <a:rPr lang="fr-FR" sz="1200" b="1" dirty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192.168.1.3</a:t>
            </a:r>
            <a:r>
              <a:rPr lang="fr-FR" sz="1200" dirty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, mais je n’ai que l’adresse IPv4. Je ne sais pas quel appareil possède cette adresse IPv4.</a:t>
            </a:r>
            <a:endParaRPr lang="fr-DZ" sz="1200" noProof="0" dirty="0">
              <a:solidFill>
                <a:schemeClr val="accent6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75C8FB83-2678-B401-3AE9-1878922C4238}"/>
              </a:ext>
            </a:extLst>
          </p:cNvPr>
          <p:cNvSpPr/>
          <p:nvPr/>
        </p:nvSpPr>
        <p:spPr>
          <a:xfrm>
            <a:off x="1672334" y="1363137"/>
            <a:ext cx="1549400" cy="1062303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DZ" dirty="0"/>
          </a:p>
        </p:txBody>
      </p:sp>
    </p:spTree>
    <p:extLst>
      <p:ext uri="{BB962C8B-B14F-4D97-AF65-F5344CB8AC3E}">
        <p14:creationId xmlns:p14="http://schemas.microsoft.com/office/powerpoint/2010/main" val="34528381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/>
      <p:bldP spid="1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6">
          <a:extLst>
            <a:ext uri="{FF2B5EF4-FFF2-40B4-BE49-F238E27FC236}">
              <a16:creationId xmlns:a16="http://schemas.microsoft.com/office/drawing/2014/main" id="{72B223E8-EF7F-133A-BCAC-3B37A2C339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age 9">
            <a:extLst>
              <a:ext uri="{FF2B5EF4-FFF2-40B4-BE49-F238E27FC236}">
                <a16:creationId xmlns:a16="http://schemas.microsoft.com/office/drawing/2014/main" id="{447EFE31-C936-6470-294B-68FE264114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4273" y="866059"/>
            <a:ext cx="5419726" cy="2597265"/>
          </a:xfrm>
          <a:prstGeom prst="rect">
            <a:avLst/>
          </a:prstGeom>
        </p:spPr>
      </p:pic>
      <p:sp>
        <p:nvSpPr>
          <p:cNvPr id="12" name="Ellipse 11">
            <a:extLst>
              <a:ext uri="{FF2B5EF4-FFF2-40B4-BE49-F238E27FC236}">
                <a16:creationId xmlns:a16="http://schemas.microsoft.com/office/drawing/2014/main" id="{2F6B3B1B-A6F6-10D3-E6F8-E18BEF15C9EE}"/>
              </a:ext>
            </a:extLst>
          </p:cNvPr>
          <p:cNvSpPr/>
          <p:nvPr/>
        </p:nvSpPr>
        <p:spPr>
          <a:xfrm>
            <a:off x="5599117" y="1425330"/>
            <a:ext cx="1481887" cy="908818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DZ" dirty="0"/>
          </a:p>
        </p:txBody>
      </p:sp>
      <p:sp>
        <p:nvSpPr>
          <p:cNvPr id="14" name="Bulle narrative : rectangle à coins arrondis 13">
            <a:extLst>
              <a:ext uri="{FF2B5EF4-FFF2-40B4-BE49-F238E27FC236}">
                <a16:creationId xmlns:a16="http://schemas.microsoft.com/office/drawing/2014/main" id="{AE9997BC-2779-72BC-D027-106A43BA1F75}"/>
              </a:ext>
            </a:extLst>
          </p:cNvPr>
          <p:cNvSpPr/>
          <p:nvPr/>
        </p:nvSpPr>
        <p:spPr>
          <a:xfrm rot="16200000">
            <a:off x="656834" y="597118"/>
            <a:ext cx="920658" cy="1294219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DZ" dirty="0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ED5A94CA-8388-2FFB-9A9F-521C78CFDA37}"/>
              </a:ext>
            </a:extLst>
          </p:cNvPr>
          <p:cNvSpPr txBox="1"/>
          <p:nvPr/>
        </p:nvSpPr>
        <p:spPr>
          <a:xfrm>
            <a:off x="382830" y="850030"/>
            <a:ext cx="1386173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1200" dirty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Qui a l'adresse IP </a:t>
            </a:r>
            <a:r>
              <a:rPr lang="fr-FR" sz="1200" b="1" dirty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192.168.1.3 </a:t>
            </a:r>
            <a:r>
              <a:rPr lang="fr-FR" sz="1200" dirty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? Donne-moi ton adresse MAC </a:t>
            </a:r>
          </a:p>
        </p:txBody>
      </p:sp>
      <p:sp>
        <p:nvSpPr>
          <p:cNvPr id="4" name="Google Shape;2597;p47">
            <a:extLst>
              <a:ext uri="{FF2B5EF4-FFF2-40B4-BE49-F238E27FC236}">
                <a16:creationId xmlns:a16="http://schemas.microsoft.com/office/drawing/2014/main" id="{82F1F170-A1BE-50DF-7219-2F59D3DBB07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50531" y="3438943"/>
            <a:ext cx="3322402" cy="422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dirty="0"/>
              <a:t>Message De Broadcast</a:t>
            </a:r>
            <a:endParaRPr lang="fr-DZ" sz="1800" noProof="0" dirty="0"/>
          </a:p>
        </p:txBody>
      </p:sp>
      <p:sp>
        <p:nvSpPr>
          <p:cNvPr id="5" name="Google Shape;2498;p41">
            <a:extLst>
              <a:ext uri="{FF2B5EF4-FFF2-40B4-BE49-F238E27FC236}">
                <a16:creationId xmlns:a16="http://schemas.microsoft.com/office/drawing/2014/main" id="{58467F09-4916-67B5-EA52-25ACF93275CC}"/>
              </a:ext>
            </a:extLst>
          </p:cNvPr>
          <p:cNvSpPr txBox="1">
            <a:spLocks/>
          </p:cNvSpPr>
          <p:nvPr/>
        </p:nvSpPr>
        <p:spPr>
          <a:xfrm>
            <a:off x="200303" y="3861870"/>
            <a:ext cx="3422858" cy="9360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Un message </a:t>
            </a:r>
            <a:r>
              <a:rPr lang="fr-FR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One-to-all </a:t>
            </a:r>
            <a:r>
              <a:rPr lang="fr-FR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envoyé par un seul hôte à tous les autres hôtes d'un LAN, en utilisant l'adresse MAC de diffusion </a:t>
            </a:r>
            <a:r>
              <a:rPr lang="fr-FR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FF:FF:FF:FF:FF:FF </a:t>
            </a:r>
            <a:r>
              <a:rPr lang="fr-FR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et l'adresse IP de diffusion </a:t>
            </a:r>
            <a:r>
              <a:rPr lang="fr-FR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255.255.255.255</a:t>
            </a:r>
            <a:r>
              <a:rPr lang="fr-FR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 </a:t>
            </a:r>
            <a:endParaRPr lang="fr-DZ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A896046F-02F2-E1FD-7BAA-613AAE11A459}"/>
              </a:ext>
            </a:extLst>
          </p:cNvPr>
          <p:cNvSpPr/>
          <p:nvPr/>
        </p:nvSpPr>
        <p:spPr>
          <a:xfrm>
            <a:off x="1892089" y="789818"/>
            <a:ext cx="1481887" cy="908818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DZ" dirty="0"/>
          </a:p>
        </p:txBody>
      </p:sp>
      <p:sp>
        <p:nvSpPr>
          <p:cNvPr id="9" name="Bulle narrative : rectangle à coins arrondis 8">
            <a:extLst>
              <a:ext uri="{FF2B5EF4-FFF2-40B4-BE49-F238E27FC236}">
                <a16:creationId xmlns:a16="http://schemas.microsoft.com/office/drawing/2014/main" id="{0C32E703-CE45-AFAD-CB88-9D854D8D5CA2}"/>
              </a:ext>
            </a:extLst>
          </p:cNvPr>
          <p:cNvSpPr/>
          <p:nvPr/>
        </p:nvSpPr>
        <p:spPr>
          <a:xfrm rot="16200000" flipV="1">
            <a:off x="7549304" y="727762"/>
            <a:ext cx="920658" cy="1395137"/>
          </a:xfrm>
          <a:prstGeom prst="wedgeRoundRect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DZ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C8C94844-7F60-3ED1-DBED-26696C395D25}"/>
              </a:ext>
            </a:extLst>
          </p:cNvPr>
          <p:cNvSpPr txBox="1"/>
          <p:nvPr/>
        </p:nvSpPr>
        <p:spPr>
          <a:xfrm>
            <a:off x="7312065" y="1060583"/>
            <a:ext cx="1395138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 algn="ctr"/>
            <a:r>
              <a:rPr lang="fr-FR" sz="1200" dirty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« C’est moi ! Mon adresse MAC est </a:t>
            </a:r>
            <a:r>
              <a:rPr lang="fr-FR" sz="1200" b="1" dirty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AA:BB:CC:DD:EE:FF</a:t>
            </a:r>
            <a:r>
              <a:rPr lang="fr-FR" sz="1200" dirty="0">
                <a:solidFill>
                  <a:schemeClr val="accent6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</p:txBody>
      </p:sp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2760170B-3F33-0A9B-6C6C-92B2E0032765}"/>
              </a:ext>
            </a:extLst>
          </p:cNvPr>
          <p:cNvCxnSpPr>
            <a:cxnSpLocks/>
          </p:cNvCxnSpPr>
          <p:nvPr/>
        </p:nvCxnSpPr>
        <p:spPr>
          <a:xfrm>
            <a:off x="1075267" y="1947333"/>
            <a:ext cx="0" cy="126573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Connecteur droit avec flèche 17">
            <a:extLst>
              <a:ext uri="{FF2B5EF4-FFF2-40B4-BE49-F238E27FC236}">
                <a16:creationId xmlns:a16="http://schemas.microsoft.com/office/drawing/2014/main" id="{64742B18-481E-A211-4179-12C3D5ACDDA9}"/>
              </a:ext>
            </a:extLst>
          </p:cNvPr>
          <p:cNvCxnSpPr>
            <a:cxnSpLocks/>
          </p:cNvCxnSpPr>
          <p:nvPr/>
        </p:nvCxnSpPr>
        <p:spPr>
          <a:xfrm>
            <a:off x="8111067" y="2095211"/>
            <a:ext cx="0" cy="11178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Google Shape;2597;p47">
            <a:extLst>
              <a:ext uri="{FF2B5EF4-FFF2-40B4-BE49-F238E27FC236}">
                <a16:creationId xmlns:a16="http://schemas.microsoft.com/office/drawing/2014/main" id="{342562F8-26B6-2DB9-E504-4FF371DB08BC}"/>
              </a:ext>
            </a:extLst>
          </p:cNvPr>
          <p:cNvSpPr txBox="1">
            <a:spLocks/>
          </p:cNvSpPr>
          <p:nvPr/>
        </p:nvSpPr>
        <p:spPr>
          <a:xfrm>
            <a:off x="5599117" y="3438943"/>
            <a:ext cx="3322402" cy="422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r>
              <a:rPr lang="fr-FR" sz="1800" dirty="0"/>
              <a:t>Message Unicast</a:t>
            </a:r>
            <a:endParaRPr lang="fr-DZ" sz="1800" dirty="0"/>
          </a:p>
        </p:txBody>
      </p:sp>
      <p:sp>
        <p:nvSpPr>
          <p:cNvPr id="21" name="Google Shape;2498;p41">
            <a:extLst>
              <a:ext uri="{FF2B5EF4-FFF2-40B4-BE49-F238E27FC236}">
                <a16:creationId xmlns:a16="http://schemas.microsoft.com/office/drawing/2014/main" id="{E752D742-A6BE-84D0-3EC1-707694EFF113}"/>
              </a:ext>
            </a:extLst>
          </p:cNvPr>
          <p:cNvSpPr txBox="1">
            <a:spLocks/>
          </p:cNvSpPr>
          <p:nvPr/>
        </p:nvSpPr>
        <p:spPr>
          <a:xfrm>
            <a:off x="5534865" y="3941738"/>
            <a:ext cx="3422858" cy="74032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fr-FR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Un message </a:t>
            </a:r>
            <a:r>
              <a:rPr lang="fr-FR" sz="1200" b="1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One-to-one </a:t>
            </a:r>
            <a:r>
              <a:rPr lang="fr-FR" sz="1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où un hôte envoie des données à un seul destinataire précis sur le réseau.. </a:t>
            </a:r>
            <a:endParaRPr lang="fr-DZ" sz="12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3" name="Google Shape;2597;p47">
            <a:extLst>
              <a:ext uri="{FF2B5EF4-FFF2-40B4-BE49-F238E27FC236}">
                <a16:creationId xmlns:a16="http://schemas.microsoft.com/office/drawing/2014/main" id="{D2AD2DDF-3FA3-FEF7-3183-993B00F690E9}"/>
              </a:ext>
            </a:extLst>
          </p:cNvPr>
          <p:cNvSpPr txBox="1">
            <a:spLocks/>
          </p:cNvSpPr>
          <p:nvPr/>
        </p:nvSpPr>
        <p:spPr>
          <a:xfrm>
            <a:off x="623064" y="262485"/>
            <a:ext cx="2111669" cy="422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r>
              <a:rPr lang="fr-FR" sz="1800" b="1" dirty="0"/>
              <a:t>ARP </a:t>
            </a:r>
            <a:r>
              <a:rPr lang="fr-FR" sz="1800" b="1" dirty="0" err="1"/>
              <a:t>Request</a:t>
            </a:r>
            <a:endParaRPr lang="fr-DZ" sz="1800" b="1" dirty="0"/>
          </a:p>
        </p:txBody>
      </p:sp>
      <p:sp>
        <p:nvSpPr>
          <p:cNvPr id="24" name="Google Shape;2597;p47">
            <a:extLst>
              <a:ext uri="{FF2B5EF4-FFF2-40B4-BE49-F238E27FC236}">
                <a16:creationId xmlns:a16="http://schemas.microsoft.com/office/drawing/2014/main" id="{74CA28BE-4E74-C6FD-CDC8-ED0A5DE37DE1}"/>
              </a:ext>
            </a:extLst>
          </p:cNvPr>
          <p:cNvSpPr txBox="1">
            <a:spLocks/>
          </p:cNvSpPr>
          <p:nvPr/>
        </p:nvSpPr>
        <p:spPr>
          <a:xfrm>
            <a:off x="6490464" y="267450"/>
            <a:ext cx="2111669" cy="4229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r>
              <a:rPr lang="fr-FR" sz="1800" b="1" dirty="0"/>
              <a:t>ARP </a:t>
            </a:r>
            <a:r>
              <a:rPr lang="fr-FR" sz="1800" b="1" dirty="0" err="1"/>
              <a:t>Reply</a:t>
            </a:r>
            <a:endParaRPr lang="fr-DZ" sz="1800" b="1" dirty="0"/>
          </a:p>
        </p:txBody>
      </p:sp>
    </p:spTree>
    <p:extLst>
      <p:ext uri="{BB962C8B-B14F-4D97-AF65-F5344CB8AC3E}">
        <p14:creationId xmlns:p14="http://schemas.microsoft.com/office/powerpoint/2010/main" val="32268239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4" grpId="0"/>
      <p:bldP spid="5" grpId="0"/>
      <p:bldP spid="9" grpId="0" animBg="1"/>
      <p:bldP spid="11" grpId="0"/>
      <p:bldP spid="20" grpId="0"/>
      <p:bldP spid="21" grpId="0"/>
      <p:bldP spid="23" grpId="0"/>
      <p:bldP spid="2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7" name="Google Shape;2377;p40"/>
          <p:cNvSpPr txBox="1">
            <a:spLocks noGrp="1"/>
          </p:cNvSpPr>
          <p:nvPr>
            <p:ph type="subTitle" idx="1"/>
          </p:nvPr>
        </p:nvSpPr>
        <p:spPr>
          <a:xfrm>
            <a:off x="1517736" y="2476421"/>
            <a:ext cx="43917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Dynamique</a:t>
            </a:r>
            <a:endParaRPr lang="fr-DZ" noProof="0" dirty="0"/>
          </a:p>
        </p:txBody>
      </p:sp>
      <p:sp>
        <p:nvSpPr>
          <p:cNvPr id="2378" name="Google Shape;2378;p40"/>
          <p:cNvSpPr txBox="1">
            <a:spLocks noGrp="1"/>
          </p:cNvSpPr>
          <p:nvPr>
            <p:ph type="subTitle" idx="2"/>
          </p:nvPr>
        </p:nvSpPr>
        <p:spPr>
          <a:xfrm>
            <a:off x="3058665" y="3870308"/>
            <a:ext cx="4391700" cy="42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Statique</a:t>
            </a:r>
            <a:endParaRPr lang="fr-DZ" noProof="0" dirty="0"/>
          </a:p>
        </p:txBody>
      </p:sp>
      <p:sp>
        <p:nvSpPr>
          <p:cNvPr id="2380" name="Google Shape;2380;p40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ARP Cache (Table d’ARP)</a:t>
            </a:r>
            <a:endParaRPr lang="fr-DZ" noProof="0" dirty="0"/>
          </a:p>
        </p:txBody>
      </p:sp>
      <p:grpSp>
        <p:nvGrpSpPr>
          <p:cNvPr id="2381" name="Google Shape;2381;p40"/>
          <p:cNvGrpSpPr/>
          <p:nvPr/>
        </p:nvGrpSpPr>
        <p:grpSpPr>
          <a:xfrm rot="10800000">
            <a:off x="6962818" y="-1984916"/>
            <a:ext cx="2638315" cy="4402295"/>
            <a:chOff x="238125" y="1025750"/>
            <a:chExt cx="844450" cy="1409050"/>
          </a:xfrm>
        </p:grpSpPr>
        <p:sp>
          <p:nvSpPr>
            <p:cNvPr id="2382" name="Google Shape;2382;p4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83" name="Google Shape;2383;p4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84" name="Google Shape;2384;p4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85" name="Google Shape;2385;p4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86" name="Google Shape;2386;p4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87" name="Google Shape;2387;p4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88" name="Google Shape;2388;p4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89" name="Google Shape;2389;p4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90" name="Google Shape;2390;p4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91" name="Google Shape;2391;p4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92" name="Google Shape;2392;p4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93" name="Google Shape;2393;p4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94" name="Google Shape;2394;p4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95" name="Google Shape;2395;p4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96" name="Google Shape;2396;p4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97" name="Google Shape;2397;p4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98" name="Google Shape;2398;p4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99" name="Google Shape;2399;p4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00" name="Google Shape;2400;p4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01" name="Google Shape;2401;p4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02" name="Google Shape;2402;p4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03" name="Google Shape;2403;p4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04" name="Google Shape;2404;p4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05" name="Google Shape;2405;p4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06" name="Google Shape;2406;p4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07" name="Google Shape;2407;p4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08" name="Google Shape;2408;p4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09" name="Google Shape;2409;p4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10" name="Google Shape;2410;p4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11" name="Google Shape;2411;p4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12" name="Google Shape;2412;p4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13" name="Google Shape;2413;p4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14" name="Google Shape;2414;p4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15" name="Google Shape;2415;p4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16" name="Google Shape;2416;p4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17" name="Google Shape;2417;p4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18" name="Google Shape;2418;p4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19" name="Google Shape;2419;p4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20" name="Google Shape;2420;p4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21" name="Google Shape;2421;p4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22" name="Google Shape;2422;p4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23" name="Google Shape;2423;p4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24" name="Google Shape;2424;p4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25" name="Google Shape;2425;p4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26" name="Google Shape;2426;p4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27" name="Google Shape;2427;p4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28" name="Google Shape;2428;p4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29" name="Google Shape;2429;p4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30" name="Google Shape;2430;p4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31" name="Google Shape;2431;p4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</p:grpSp>
      <p:cxnSp>
        <p:nvCxnSpPr>
          <p:cNvPr id="2432" name="Google Shape;2432;p40"/>
          <p:cNvCxnSpPr/>
          <p:nvPr/>
        </p:nvCxnSpPr>
        <p:spPr>
          <a:xfrm rot="10800000">
            <a:off x="3095770" y="3677221"/>
            <a:ext cx="6282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433" name="Google Shape;2433;p40"/>
          <p:cNvCxnSpPr/>
          <p:nvPr/>
        </p:nvCxnSpPr>
        <p:spPr>
          <a:xfrm rot="10800000">
            <a:off x="-652297" y="2368392"/>
            <a:ext cx="62826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" name="Image 6">
            <a:extLst>
              <a:ext uri="{FF2B5EF4-FFF2-40B4-BE49-F238E27FC236}">
                <a16:creationId xmlns:a16="http://schemas.microsoft.com/office/drawing/2014/main" id="{6B2CC5CF-9521-25EF-99FB-08C1E4D850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7541" y="1443123"/>
            <a:ext cx="5913348" cy="660710"/>
          </a:xfrm>
          <a:prstGeom prst="rect">
            <a:avLst/>
          </a:prstGeom>
        </p:spPr>
      </p:pic>
      <p:sp>
        <p:nvSpPr>
          <p:cNvPr id="2" name="Google Shape;2498;p41">
            <a:extLst>
              <a:ext uri="{FF2B5EF4-FFF2-40B4-BE49-F238E27FC236}">
                <a16:creationId xmlns:a16="http://schemas.microsoft.com/office/drawing/2014/main" id="{3B57A60A-C74E-E0B5-800E-49033821EFB4}"/>
              </a:ext>
            </a:extLst>
          </p:cNvPr>
          <p:cNvSpPr txBox="1">
            <a:spLocks/>
          </p:cNvSpPr>
          <p:nvPr/>
        </p:nvSpPr>
        <p:spPr>
          <a:xfrm>
            <a:off x="-88674" y="2898175"/>
            <a:ext cx="2774121" cy="4172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Facilite la communication</a:t>
            </a:r>
            <a:endParaRPr lang="fr-DZ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Google Shape;2498;p41">
            <a:extLst>
              <a:ext uri="{FF2B5EF4-FFF2-40B4-BE49-F238E27FC236}">
                <a16:creationId xmlns:a16="http://schemas.microsoft.com/office/drawing/2014/main" id="{4DD7E2FC-CAAB-C46F-C89A-75B46E8A6E19}"/>
              </a:ext>
            </a:extLst>
          </p:cNvPr>
          <p:cNvSpPr txBox="1">
            <a:spLocks/>
          </p:cNvSpPr>
          <p:nvPr/>
        </p:nvSpPr>
        <p:spPr>
          <a:xfrm>
            <a:off x="3007161" y="2861007"/>
            <a:ext cx="1177932" cy="3725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/>
              <a:t>Expire</a:t>
            </a:r>
            <a:endParaRPr lang="fr-DZ" dirty="0"/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5D30CEE5-C65C-B8F3-6C96-7D472D5C01C5}"/>
              </a:ext>
            </a:extLst>
          </p:cNvPr>
          <p:cNvSpPr txBox="1"/>
          <p:nvPr/>
        </p:nvSpPr>
        <p:spPr>
          <a:xfrm>
            <a:off x="4506807" y="2677128"/>
            <a:ext cx="1680294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algn="ctr" rtl="0">
              <a:buNone/>
            </a:pPr>
            <a:endParaRPr lang="fr-DZ" dirty="0">
              <a:effectLst/>
            </a:endParaRPr>
          </a:p>
          <a:p>
            <a:pPr marL="285750" marR="0" indent="-285750" algn="ctr" rtl="0">
              <a:buFont typeface="Arial" panose="020B0604020202020204" pitchFamily="34" charset="0"/>
              <a:buChar char="•"/>
            </a:pPr>
            <a:r>
              <a:rPr lang="fr-FR" sz="14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Se met à jour</a:t>
            </a:r>
            <a:endParaRPr lang="fr-DZ" dirty="0">
              <a:effectLst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38281807-39C3-DC8A-156A-0D647017835B}"/>
              </a:ext>
            </a:extLst>
          </p:cNvPr>
          <p:cNvSpPr txBox="1"/>
          <p:nvPr/>
        </p:nvSpPr>
        <p:spPr>
          <a:xfrm>
            <a:off x="6454689" y="2855451"/>
            <a:ext cx="234315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ctr" rtl="0">
              <a:buFont typeface="Arial" panose="020B0604020202020204" pitchFamily="34" charset="0"/>
              <a:buChar char="•"/>
            </a:pPr>
            <a:r>
              <a:rPr lang="fr-FR" sz="1400" b="0" i="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Vulnérable au attaques</a:t>
            </a:r>
            <a:endParaRPr lang="fr-DZ" dirty="0">
              <a:effectLst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2FDA1D06-232C-22AE-B5C7-AF8DBCF1D499}"/>
              </a:ext>
            </a:extLst>
          </p:cNvPr>
          <p:cNvSpPr txBox="1"/>
          <p:nvPr/>
        </p:nvSpPr>
        <p:spPr>
          <a:xfrm>
            <a:off x="2879090" y="4241605"/>
            <a:ext cx="15252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ctr" rtl="0"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Permanentes</a:t>
            </a:r>
            <a:endParaRPr lang="fr-DZ" sz="1100" dirty="0">
              <a:effectLst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2091F9D2-8CCB-1D0E-F032-3DA94D587501}"/>
              </a:ext>
            </a:extLst>
          </p:cNvPr>
          <p:cNvSpPr txBox="1"/>
          <p:nvPr/>
        </p:nvSpPr>
        <p:spPr>
          <a:xfrm>
            <a:off x="4872748" y="4241605"/>
            <a:ext cx="191413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marR="0" indent="-285750" algn="ctr" rtl="0">
              <a:buFont typeface="Arial" panose="020B0604020202020204" pitchFamily="34" charset="0"/>
              <a:buChar char="•"/>
            </a:pPr>
            <a:r>
              <a:rPr lang="fr-FR" b="0" i="0" dirty="0">
                <a:solidFill>
                  <a:srgbClr val="000000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Plus sécurisées</a:t>
            </a:r>
            <a:endParaRPr lang="fr-DZ" dirty="0">
              <a:effectLst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6">
          <a:extLst>
            <a:ext uri="{FF2B5EF4-FFF2-40B4-BE49-F238E27FC236}">
              <a16:creationId xmlns:a16="http://schemas.microsoft.com/office/drawing/2014/main" id="{AC2EB236-B874-3A78-9228-E5C647A8C9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7" name="Google Shape;2597;p47">
            <a:extLst>
              <a:ext uri="{FF2B5EF4-FFF2-40B4-BE49-F238E27FC236}">
                <a16:creationId xmlns:a16="http://schemas.microsoft.com/office/drawing/2014/main" id="{F8F9CC1B-5B40-728E-0A5B-718544EECC1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653461" y="62904"/>
            <a:ext cx="5704782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Font typeface="Arial" panose="020B0604020202020204" pitchFamily="34" charset="0"/>
              <a:buChar char="•"/>
            </a:pPr>
            <a:r>
              <a:rPr lang="fr-FR" sz="2400" noProof="0" dirty="0"/>
              <a:t>ARP Proxy</a:t>
            </a:r>
            <a:endParaRPr lang="fr-DZ" sz="2400" noProof="0" dirty="0"/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BE693A2D-BF1C-1925-0C1C-B967F50E4B7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3767"/>
          <a:stretch/>
        </p:blipFill>
        <p:spPr>
          <a:xfrm>
            <a:off x="3796198" y="517004"/>
            <a:ext cx="4704374" cy="3611942"/>
          </a:xfrm>
          <a:prstGeom prst="rect">
            <a:avLst/>
          </a:prstGeom>
        </p:spPr>
      </p:pic>
      <p:sp>
        <p:nvSpPr>
          <p:cNvPr id="18" name="Google Shape;2498;p41">
            <a:extLst>
              <a:ext uri="{FF2B5EF4-FFF2-40B4-BE49-F238E27FC236}">
                <a16:creationId xmlns:a16="http://schemas.microsoft.com/office/drawing/2014/main" id="{F41279AF-239C-CFF1-A258-E86E7AAE1980}"/>
              </a:ext>
            </a:extLst>
          </p:cNvPr>
          <p:cNvSpPr txBox="1">
            <a:spLocks/>
          </p:cNvSpPr>
          <p:nvPr/>
        </p:nvSpPr>
        <p:spPr>
          <a:xfrm>
            <a:off x="373340" y="598365"/>
            <a:ext cx="3422858" cy="44807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PC1 fait une requête ARP.</a:t>
            </a:r>
          </a:p>
          <a:p>
            <a:pPr algn="ctr"/>
            <a:endParaRPr lang="fr-FR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 switch transmet la requête vers ses ports sortants.</a:t>
            </a:r>
          </a:p>
          <a:p>
            <a:pPr algn="ctr"/>
            <a:endParaRPr lang="fr-FR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 routeur reçoit la requête mais ne la transmet pas.</a:t>
            </a:r>
          </a:p>
          <a:p>
            <a:pPr algn="ctr"/>
            <a:endParaRPr lang="fr-FR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Il vérifie la table de routage pour voir si l'hôte est dans un de ses réseaux connectés.</a:t>
            </a:r>
          </a:p>
          <a:p>
            <a:pPr marL="171450" indent="-171450" algn="ctr">
              <a:buFont typeface="Arial" panose="020B0604020202020204" pitchFamily="34" charset="0"/>
              <a:buChar char="•"/>
            </a:pPr>
            <a:endParaRPr lang="fr-FR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 oui, il envoie une réponse ARP à PC1 avec l'adresse MAC de son interface sur le réseau de PC1.</a:t>
            </a:r>
          </a:p>
          <a:p>
            <a:pPr algn="ctr"/>
            <a:endParaRPr lang="fr-FR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indent="-171450" algn="ctr">
              <a:buFont typeface="Arial" panose="020B0604020202020204" pitchFamily="34" charset="0"/>
              <a:buChar char="•"/>
            </a:pPr>
            <a:r>
              <a:rPr lang="fr-FR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Le routeur envoie ensuite une requête ARP dans l’autre réseau.</a:t>
            </a:r>
            <a:endParaRPr lang="fr-DZ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4096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160DF0F5-428B-A0B2-EFA8-E3FC886635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27B4E410-B2EA-A01C-76E2-EA2C5C1E9C8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03470" y="2860691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noProof="0" dirty="0"/>
              <a:t>Simulation Avec Packet Tracer</a:t>
            </a:r>
            <a:endParaRPr lang="fr-DZ" sz="3600" noProof="0" dirty="0"/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EA251C3E-2D39-0D89-741F-EDA588FDBF3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0</a:t>
            </a:r>
            <a:r>
              <a:rPr lang="fr-FR" noProof="0" dirty="0"/>
              <a:t>4</a:t>
            </a:r>
            <a:endParaRPr lang="fr-DZ" noProof="0" dirty="0"/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6792C3A4-BFF4-90A6-EB1A-239FE2D3D730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D0AC751D-2AA0-6BA9-2443-5E45C5CABB74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3F6B7A74-CFE5-A19F-519F-12531DDEDD28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9B2FEFB1-C063-48C0-5B68-76E44FB4C3E7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0DD64648-724B-5953-95A6-28A3C75464AD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D2F5FCD6-6C08-A291-1DC8-C88F9F2A2ABD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5588D368-0EB9-FC83-48E4-9BCC49D28595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224E5C33-2DE6-1363-5284-31F75DA26D3B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</p:grpSp>
      <p:pic>
        <p:nvPicPr>
          <p:cNvPr id="1028" name="Picture 4" descr="Cisco Packet Tracer Training - Hurbad">
            <a:hlinkClick r:id="rId3" action="ppaction://hlinkfile"/>
            <a:extLst>
              <a:ext uri="{FF2B5EF4-FFF2-40B4-BE49-F238E27FC236}">
                <a16:creationId xmlns:a16="http://schemas.microsoft.com/office/drawing/2014/main" id="{28BDE2B9-F7E9-20D2-8ED9-94A26DC87E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4661" y="1650875"/>
            <a:ext cx="1696798" cy="184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435957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19265EDE-231D-5ED4-B607-D311540EA6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E1EDA2E5-D075-B860-DCEE-DB9813CDA61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513" y="2967355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noProof="0" dirty="0"/>
              <a:t>Conclusion</a:t>
            </a:r>
            <a:endParaRPr lang="fr-DZ" sz="3600" noProof="0" dirty="0"/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63E5CDFB-6BC4-D23C-0A0E-29FB2936002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0</a:t>
            </a:r>
            <a:r>
              <a:rPr lang="fr-FR" dirty="0"/>
              <a:t>5</a:t>
            </a:r>
            <a:endParaRPr lang="fr-DZ" noProof="0" dirty="0"/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CC7D1FFC-F019-C5F7-5CBE-52E44D341773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E6EFF588-D0E1-59CB-9379-B606DB751B2B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284026D9-38E7-8376-183B-1EF400A82E1E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5022851C-AD48-0AA0-C451-22B9760CD455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1927E09C-5243-7754-94A4-83DABA472A12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EFCE4976-85EA-EB1C-8123-95749210FDE3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98A47511-742C-3B2C-56A7-4B1A1AE83682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2BCFF585-31E2-4ECF-F0DA-2D7C6BF4AE23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</p:grpSp>
      <p:pic>
        <p:nvPicPr>
          <p:cNvPr id="6" name="Espace réservé pour une image  5">
            <a:extLst>
              <a:ext uri="{FF2B5EF4-FFF2-40B4-BE49-F238E27FC236}">
                <a16:creationId xmlns:a16="http://schemas.microsoft.com/office/drawing/2014/main" id="{19E2C1CC-0C33-2886-C1A3-C2D2BF769889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2364" r="123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858826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0" name="Google Shape;2510;p42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</a:t>
            </a:r>
            <a:r>
              <a:rPr lang="en-US" noProof="0" dirty="0" err="1"/>
              <a:t>ulnérabilités</a:t>
            </a:r>
            <a:r>
              <a:rPr lang="en-US" noProof="0" dirty="0"/>
              <a:t> </a:t>
            </a:r>
            <a:r>
              <a:rPr lang="en-US" noProof="0" dirty="0" err="1"/>
              <a:t>d'ARP</a:t>
            </a:r>
            <a:endParaRPr lang="fr-DZ" noProof="0" dirty="0"/>
          </a:p>
        </p:txBody>
      </p:sp>
      <p:sp>
        <p:nvSpPr>
          <p:cNvPr id="2517" name="Google Shape;2517;p42"/>
          <p:cNvSpPr txBox="1">
            <a:spLocks noGrp="1"/>
          </p:cNvSpPr>
          <p:nvPr>
            <p:ph type="subTitle" idx="7"/>
          </p:nvPr>
        </p:nvSpPr>
        <p:spPr>
          <a:xfrm>
            <a:off x="3657599" y="1700724"/>
            <a:ext cx="1603237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Exemples</a:t>
            </a:r>
            <a:endParaRPr lang="fr-DZ" noProof="0" dirty="0"/>
          </a:p>
        </p:txBody>
      </p:sp>
      <p:sp>
        <p:nvSpPr>
          <p:cNvPr id="2518" name="Google Shape;2518;p42"/>
          <p:cNvSpPr txBox="1">
            <a:spLocks noGrp="1"/>
          </p:cNvSpPr>
          <p:nvPr>
            <p:ph type="subTitle" idx="8"/>
          </p:nvPr>
        </p:nvSpPr>
        <p:spPr>
          <a:xfrm>
            <a:off x="6378928" y="1700724"/>
            <a:ext cx="1829709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Solutions</a:t>
            </a:r>
            <a:endParaRPr lang="fr-DZ" noProof="0" dirty="0"/>
          </a:p>
        </p:txBody>
      </p:sp>
      <p:cxnSp>
        <p:nvCxnSpPr>
          <p:cNvPr id="2519" name="Google Shape;2519;p42"/>
          <p:cNvCxnSpPr/>
          <p:nvPr/>
        </p:nvCxnSpPr>
        <p:spPr>
          <a:xfrm>
            <a:off x="757246" y="2581200"/>
            <a:ext cx="0" cy="256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20" name="Google Shape;2520;p42"/>
          <p:cNvCxnSpPr/>
          <p:nvPr/>
        </p:nvCxnSpPr>
        <p:spPr>
          <a:xfrm>
            <a:off x="3443731" y="2581200"/>
            <a:ext cx="0" cy="256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" name="Sous-titre 12">
            <a:extLst>
              <a:ext uri="{FF2B5EF4-FFF2-40B4-BE49-F238E27FC236}">
                <a16:creationId xmlns:a16="http://schemas.microsoft.com/office/drawing/2014/main" id="{DFC9C093-9E2D-71D9-886A-E5FA143D56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7246" y="1700724"/>
            <a:ext cx="1603237" cy="572700"/>
          </a:xfrm>
        </p:spPr>
        <p:txBody>
          <a:bodyPr/>
          <a:lstStyle/>
          <a:p>
            <a:r>
              <a:rPr lang="fr-FR" dirty="0"/>
              <a:t>Causes</a:t>
            </a:r>
            <a:endParaRPr lang="fr-DZ" dirty="0"/>
          </a:p>
        </p:txBody>
      </p:sp>
      <p:cxnSp>
        <p:nvCxnSpPr>
          <p:cNvPr id="16" name="Google Shape;2519;p42">
            <a:extLst>
              <a:ext uri="{FF2B5EF4-FFF2-40B4-BE49-F238E27FC236}">
                <a16:creationId xmlns:a16="http://schemas.microsoft.com/office/drawing/2014/main" id="{3D5A9B0D-A125-56CE-6658-6BECE0A287B0}"/>
              </a:ext>
            </a:extLst>
          </p:cNvPr>
          <p:cNvCxnSpPr/>
          <p:nvPr/>
        </p:nvCxnSpPr>
        <p:spPr>
          <a:xfrm>
            <a:off x="6197712" y="2571750"/>
            <a:ext cx="0" cy="256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" name="Google Shape;2498;p41">
            <a:extLst>
              <a:ext uri="{FF2B5EF4-FFF2-40B4-BE49-F238E27FC236}">
                <a16:creationId xmlns:a16="http://schemas.microsoft.com/office/drawing/2014/main" id="{BA75F28A-1086-5106-68E6-AD1361C1376B}"/>
              </a:ext>
            </a:extLst>
          </p:cNvPr>
          <p:cNvSpPr txBox="1">
            <a:spLocks/>
          </p:cNvSpPr>
          <p:nvPr/>
        </p:nvSpPr>
        <p:spPr>
          <a:xfrm>
            <a:off x="879670" y="2581200"/>
            <a:ext cx="2374143" cy="11460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L'absence d'authentification</a:t>
            </a:r>
            <a:endParaRPr lang="fr-DZ" sz="1600" dirty="0"/>
          </a:p>
          <a:p>
            <a:r>
              <a:rPr lang="fr-FR" sz="1600" dirty="0"/>
              <a:t> </a:t>
            </a:r>
            <a:endParaRPr lang="fr-DZ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/>
              <a:t>L'absence de chiffrement </a:t>
            </a:r>
            <a:endParaRPr lang="fr-DZ" sz="1600" dirty="0">
              <a:effectLst/>
            </a:endParaRPr>
          </a:p>
        </p:txBody>
      </p:sp>
      <p:sp>
        <p:nvSpPr>
          <p:cNvPr id="20" name="Google Shape;2498;p41">
            <a:extLst>
              <a:ext uri="{FF2B5EF4-FFF2-40B4-BE49-F238E27FC236}">
                <a16:creationId xmlns:a16="http://schemas.microsoft.com/office/drawing/2014/main" id="{C5EFF741-A5EA-1D45-DA47-D195716BA7D0}"/>
              </a:ext>
            </a:extLst>
          </p:cNvPr>
          <p:cNvSpPr txBox="1">
            <a:spLocks/>
          </p:cNvSpPr>
          <p:nvPr/>
        </p:nvSpPr>
        <p:spPr>
          <a:xfrm>
            <a:off x="3642354" y="2581200"/>
            <a:ext cx="2374143" cy="11460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1600" dirty="0">
                <a:effectLst/>
              </a:rPr>
              <a:t>ARP Spoofing</a:t>
            </a:r>
            <a:endParaRPr lang="fr-DZ" sz="1600" dirty="0">
              <a:effectLst/>
            </a:endParaRPr>
          </a:p>
        </p:txBody>
      </p:sp>
      <p:sp>
        <p:nvSpPr>
          <p:cNvPr id="23" name="Google Shape;2498;p41">
            <a:extLst>
              <a:ext uri="{FF2B5EF4-FFF2-40B4-BE49-F238E27FC236}">
                <a16:creationId xmlns:a16="http://schemas.microsoft.com/office/drawing/2014/main" id="{2929724A-E454-6E3E-7050-60E88C836748}"/>
              </a:ext>
            </a:extLst>
          </p:cNvPr>
          <p:cNvSpPr txBox="1">
            <a:spLocks/>
          </p:cNvSpPr>
          <p:nvPr/>
        </p:nvSpPr>
        <p:spPr>
          <a:xfrm>
            <a:off x="6320135" y="2492968"/>
            <a:ext cx="2374143" cy="11460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fr-DZ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• </a:t>
            </a:r>
            <a:r>
              <a:rPr lang="fr-F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</a:t>
            </a:r>
            <a:r>
              <a:rPr lang="fr-DZ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Utilisation de </a:t>
            </a:r>
            <a:r>
              <a:rPr lang="fr-F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cache</a:t>
            </a:r>
            <a:r>
              <a:rPr lang="fr-DZ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ARP statiques</a:t>
            </a:r>
            <a:r>
              <a:rPr lang="fr-F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fr-DZ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endParaRPr lang="fr-DZ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r>
              <a:rPr lang="fr-DZ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• </a:t>
            </a:r>
            <a:r>
              <a:rPr lang="fr-F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 </a:t>
            </a:r>
            <a:r>
              <a:rPr lang="fr-DZ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Filtrage et surveillance du trafic ARP</a:t>
            </a:r>
            <a:r>
              <a:rPr lang="fr-FR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</a:p>
          <a:p>
            <a:endParaRPr lang="fr-FR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Utilisation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des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protocoles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en-US" sz="1600" dirty="0" err="1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chiffrés</a:t>
            </a:r>
            <a:r>
              <a:rPr lang="en-US" sz="1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fr-DZ" sz="16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39D8CA90-B4F6-56AA-78D7-1928ADF0DB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614CAEDE-37BA-B83F-2754-BB255811840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15779" y="2489493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noProof="0" dirty="0"/>
              <a:t>Questions et Discussion</a:t>
            </a:r>
            <a:endParaRPr lang="fr-DZ" sz="3600" noProof="0" dirty="0"/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A272A838-F9FB-7143-6A73-0087E0742CE7}"/>
              </a:ext>
            </a:extLst>
          </p:cNvPr>
          <p:cNvCxnSpPr>
            <a:cxnSpLocks/>
          </p:cNvCxnSpPr>
          <p:nvPr/>
        </p:nvCxnSpPr>
        <p:spPr>
          <a:xfrm flipH="1">
            <a:off x="-866282" y="2128707"/>
            <a:ext cx="6497061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3BFE59CE-093B-D424-B79F-5E52C3EF9C4E}"/>
              </a:ext>
            </a:extLst>
          </p:cNvPr>
          <p:cNvGrpSpPr/>
          <p:nvPr/>
        </p:nvGrpSpPr>
        <p:grpSpPr>
          <a:xfrm rot="5400000">
            <a:off x="4866172" y="-1437120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578082C3-9E47-6375-18A2-50F3308E8DF5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D5C84F10-795D-2E3A-4C4F-62C743EF9181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488821E0-1EFB-C726-0512-6297DA469B8F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0FA36A2A-A1EB-548C-3BB5-C55D60B0FEF9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49697787-D4AC-A85F-E8F5-6E76E802E39B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38317465-667D-DD4C-66A1-F7DBED9264F0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33891987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3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Contenu</a:t>
            </a:r>
            <a:endParaRPr lang="fr-DZ" noProof="0" dirty="0"/>
          </a:p>
        </p:txBody>
      </p:sp>
      <p:sp>
        <p:nvSpPr>
          <p:cNvPr id="2337" name="Google Shape;2337;p37"/>
          <p:cNvSpPr txBox="1">
            <a:spLocks noGrp="1"/>
          </p:cNvSpPr>
          <p:nvPr>
            <p:ph type="title" idx="2"/>
          </p:nvPr>
        </p:nvSpPr>
        <p:spPr>
          <a:xfrm>
            <a:off x="3320925" y="1893113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b="0" noProof="0" dirty="0"/>
              <a:t>01</a:t>
            </a:r>
          </a:p>
        </p:txBody>
      </p:sp>
      <p:sp>
        <p:nvSpPr>
          <p:cNvPr id="2338" name="Google Shape;2338;p37"/>
          <p:cNvSpPr txBox="1">
            <a:spLocks noGrp="1"/>
          </p:cNvSpPr>
          <p:nvPr>
            <p:ph type="title" idx="3"/>
          </p:nvPr>
        </p:nvSpPr>
        <p:spPr>
          <a:xfrm>
            <a:off x="5020575" y="1893113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02</a:t>
            </a:r>
          </a:p>
        </p:txBody>
      </p:sp>
      <p:sp>
        <p:nvSpPr>
          <p:cNvPr id="2339" name="Google Shape;2339;p37"/>
          <p:cNvSpPr txBox="1">
            <a:spLocks noGrp="1"/>
          </p:cNvSpPr>
          <p:nvPr>
            <p:ph type="title" idx="4"/>
          </p:nvPr>
        </p:nvSpPr>
        <p:spPr>
          <a:xfrm>
            <a:off x="3320925" y="2854382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03</a:t>
            </a:r>
          </a:p>
        </p:txBody>
      </p:sp>
      <p:sp>
        <p:nvSpPr>
          <p:cNvPr id="2340" name="Google Shape;2340;p37"/>
          <p:cNvSpPr txBox="1">
            <a:spLocks noGrp="1"/>
          </p:cNvSpPr>
          <p:nvPr>
            <p:ph type="title" idx="5"/>
          </p:nvPr>
        </p:nvSpPr>
        <p:spPr>
          <a:xfrm>
            <a:off x="5020575" y="2854382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04</a:t>
            </a:r>
          </a:p>
        </p:txBody>
      </p:sp>
      <p:sp>
        <p:nvSpPr>
          <p:cNvPr id="2341" name="Google Shape;2341;p37"/>
          <p:cNvSpPr txBox="1">
            <a:spLocks noGrp="1"/>
          </p:cNvSpPr>
          <p:nvPr>
            <p:ph type="title" idx="6"/>
          </p:nvPr>
        </p:nvSpPr>
        <p:spPr>
          <a:xfrm>
            <a:off x="3320925" y="3815651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05</a:t>
            </a:r>
          </a:p>
        </p:txBody>
      </p:sp>
      <p:sp>
        <p:nvSpPr>
          <p:cNvPr id="2342" name="Google Shape;2342;p37"/>
          <p:cNvSpPr txBox="1">
            <a:spLocks noGrp="1"/>
          </p:cNvSpPr>
          <p:nvPr>
            <p:ph type="title" idx="7"/>
          </p:nvPr>
        </p:nvSpPr>
        <p:spPr>
          <a:xfrm>
            <a:off x="5020575" y="3815651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06</a:t>
            </a:r>
          </a:p>
        </p:txBody>
      </p:sp>
      <p:sp>
        <p:nvSpPr>
          <p:cNvPr id="2343" name="Google Shape;2343;p37"/>
          <p:cNvSpPr txBox="1">
            <a:spLocks noGrp="1"/>
          </p:cNvSpPr>
          <p:nvPr>
            <p:ph type="subTitle" idx="1"/>
          </p:nvPr>
        </p:nvSpPr>
        <p:spPr>
          <a:xfrm>
            <a:off x="922564" y="1893113"/>
            <a:ext cx="2258261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fr-DZ" sz="2000" noProof="0" dirty="0"/>
              <a:t>Introduction</a:t>
            </a:r>
          </a:p>
        </p:txBody>
      </p:sp>
      <p:sp>
        <p:nvSpPr>
          <p:cNvPr id="2344" name="Google Shape;2344;p37"/>
          <p:cNvSpPr txBox="1">
            <a:spLocks noGrp="1"/>
          </p:cNvSpPr>
          <p:nvPr>
            <p:ph type="subTitle" idx="8"/>
          </p:nvPr>
        </p:nvSpPr>
        <p:spPr>
          <a:xfrm>
            <a:off x="530686" y="2714625"/>
            <a:ext cx="2650140" cy="8368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fr-FR" sz="2000" noProof="0" dirty="0"/>
              <a:t>Fonctionnement</a:t>
            </a:r>
            <a:r>
              <a:rPr lang="fr-DZ" sz="2000" noProof="0" dirty="0"/>
              <a:t> du protocole ARP</a:t>
            </a:r>
          </a:p>
        </p:txBody>
      </p:sp>
      <p:sp>
        <p:nvSpPr>
          <p:cNvPr id="2345" name="Google Shape;2345;p37"/>
          <p:cNvSpPr txBox="1">
            <a:spLocks noGrp="1"/>
          </p:cNvSpPr>
          <p:nvPr>
            <p:ph type="subTitle" idx="9"/>
          </p:nvPr>
        </p:nvSpPr>
        <p:spPr>
          <a:xfrm>
            <a:off x="1314450" y="3815651"/>
            <a:ext cx="1866375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fr-FR" sz="2000" noProof="0" dirty="0"/>
              <a:t>Conclusion</a:t>
            </a:r>
            <a:endParaRPr lang="fr-DZ" sz="2000" noProof="0" dirty="0"/>
          </a:p>
        </p:txBody>
      </p:sp>
      <p:sp>
        <p:nvSpPr>
          <p:cNvPr id="2346" name="Google Shape;2346;p37"/>
          <p:cNvSpPr txBox="1">
            <a:spLocks noGrp="1"/>
          </p:cNvSpPr>
          <p:nvPr>
            <p:ph type="subTitle" idx="13"/>
          </p:nvPr>
        </p:nvSpPr>
        <p:spPr>
          <a:xfrm>
            <a:off x="5963174" y="1893113"/>
            <a:ext cx="2592994" cy="67863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fr-DZ" sz="2000" noProof="0" dirty="0"/>
              <a:t>Présentation du protocole ARP</a:t>
            </a:r>
          </a:p>
        </p:txBody>
      </p:sp>
      <p:sp>
        <p:nvSpPr>
          <p:cNvPr id="2347" name="Google Shape;2347;p37"/>
          <p:cNvSpPr txBox="1">
            <a:spLocks noGrp="1"/>
          </p:cNvSpPr>
          <p:nvPr>
            <p:ph type="subTitle" idx="14"/>
          </p:nvPr>
        </p:nvSpPr>
        <p:spPr>
          <a:xfrm>
            <a:off x="5963174" y="2784021"/>
            <a:ext cx="2519518" cy="76744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fr-FR" sz="2000" noProof="0" dirty="0"/>
              <a:t>Simulation avec Packet Tracer</a:t>
            </a:r>
            <a:endParaRPr lang="fr-DZ" sz="2000" noProof="0" dirty="0"/>
          </a:p>
        </p:txBody>
      </p:sp>
      <p:sp>
        <p:nvSpPr>
          <p:cNvPr id="2348" name="Google Shape;2348;p37"/>
          <p:cNvSpPr txBox="1">
            <a:spLocks noGrp="1"/>
          </p:cNvSpPr>
          <p:nvPr>
            <p:ph type="subTitle" idx="15"/>
          </p:nvPr>
        </p:nvSpPr>
        <p:spPr>
          <a:xfrm>
            <a:off x="5963174" y="3815651"/>
            <a:ext cx="2460825" cy="68287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fr-FR" sz="2000" noProof="0" dirty="0"/>
              <a:t>Question et Discussion</a:t>
            </a:r>
            <a:endParaRPr lang="fr-DZ" sz="2000" noProof="0" dirty="0"/>
          </a:p>
        </p:txBody>
      </p:sp>
      <p:cxnSp>
        <p:nvCxnSpPr>
          <p:cNvPr id="2349" name="Google Shape;2349;p37"/>
          <p:cNvCxnSpPr/>
          <p:nvPr/>
        </p:nvCxnSpPr>
        <p:spPr>
          <a:xfrm>
            <a:off x="4572000" y="2714625"/>
            <a:ext cx="0" cy="25719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/>
          <p:cNvSpPr txBox="1">
            <a:spLocks noGrp="1"/>
          </p:cNvSpPr>
          <p:nvPr>
            <p:ph type="title"/>
          </p:nvPr>
        </p:nvSpPr>
        <p:spPr>
          <a:xfrm>
            <a:off x="603470" y="2763975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noProof="0" dirty="0"/>
              <a:t>Introduction</a:t>
            </a:r>
            <a:endParaRPr lang="fr-DZ" sz="3600" noProof="0" dirty="0"/>
          </a:p>
        </p:txBody>
      </p:sp>
      <p:sp>
        <p:nvSpPr>
          <p:cNvPr id="2362" name="Google Shape;2362;p39"/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01</a:t>
            </a:r>
          </a:p>
        </p:txBody>
      </p:sp>
      <p:cxnSp>
        <p:nvCxnSpPr>
          <p:cNvPr id="2363" name="Google Shape;2363;p39"/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/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7" name="Google Shape;2367;p39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8" name="Google Shape;2368;p39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9" name="Google Shape;2369;p39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0" name="Google Shape;2370;p39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1" name="Google Shape;2371;p3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</p:grpSp>
      <p:pic>
        <p:nvPicPr>
          <p:cNvPr id="5" name="Espace réservé pour une image  4">
            <a:extLst>
              <a:ext uri="{FF2B5EF4-FFF2-40B4-BE49-F238E27FC236}">
                <a16:creationId xmlns:a16="http://schemas.microsoft.com/office/drawing/2014/main" id="{5855AA3A-290E-6368-277D-480DC6F0A63E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24517" r="24517"/>
          <a:stretch>
            <a:fillRect/>
          </a:stretch>
        </p:blipFill>
        <p:spPr/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>
          <a:extLst>
            <a:ext uri="{FF2B5EF4-FFF2-40B4-BE49-F238E27FC236}">
              <a16:creationId xmlns:a16="http://schemas.microsoft.com/office/drawing/2014/main" id="{854E3143-17EB-1917-0202-8990A67479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istory of Computers: Parts, Networking, Operating Systems, FAQs">
            <a:extLst>
              <a:ext uri="{FF2B5EF4-FFF2-40B4-BE49-F238E27FC236}">
                <a16:creationId xmlns:a16="http://schemas.microsoft.com/office/drawing/2014/main" id="{5BFBE830-EE0D-CF1F-E2B3-73A6D46AE0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6850" y="601133"/>
            <a:ext cx="1641907" cy="1185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istory of Computers: Parts, Networking, Operating Systems, FAQs">
            <a:extLst>
              <a:ext uri="{FF2B5EF4-FFF2-40B4-BE49-F238E27FC236}">
                <a16:creationId xmlns:a16="http://schemas.microsoft.com/office/drawing/2014/main" id="{D1E71E3C-D2E8-85BE-B189-75983EBEB7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2849" y="601133"/>
            <a:ext cx="1641907" cy="11853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8" name="Connecteur droit avec flèche 7">
            <a:extLst>
              <a:ext uri="{FF2B5EF4-FFF2-40B4-BE49-F238E27FC236}">
                <a16:creationId xmlns:a16="http://schemas.microsoft.com/office/drawing/2014/main" id="{AF1A3E40-FCBC-C74E-B223-51E47726FD09}"/>
              </a:ext>
            </a:extLst>
          </p:cNvPr>
          <p:cNvCxnSpPr/>
          <p:nvPr/>
        </p:nvCxnSpPr>
        <p:spPr>
          <a:xfrm>
            <a:off x="3509433" y="1117599"/>
            <a:ext cx="2125134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Google Shape;2330;p36">
            <a:extLst>
              <a:ext uri="{FF2B5EF4-FFF2-40B4-BE49-F238E27FC236}">
                <a16:creationId xmlns:a16="http://schemas.microsoft.com/office/drawing/2014/main" id="{816F1679-5C25-35FF-0323-8F72D63EE51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 flipH="1">
            <a:off x="3959816" y="1250041"/>
            <a:ext cx="999066" cy="42624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600" b="1" noProof="0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Données</a:t>
            </a:r>
            <a:endParaRPr lang="fr-DZ" sz="1100" b="1" noProof="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0" name="Est égal à 9">
            <a:extLst>
              <a:ext uri="{FF2B5EF4-FFF2-40B4-BE49-F238E27FC236}">
                <a16:creationId xmlns:a16="http://schemas.microsoft.com/office/drawing/2014/main" id="{6299686F-1B68-19AF-B37A-EF59771470CC}"/>
              </a:ext>
            </a:extLst>
          </p:cNvPr>
          <p:cNvSpPr/>
          <p:nvPr/>
        </p:nvSpPr>
        <p:spPr>
          <a:xfrm>
            <a:off x="4201116" y="1685408"/>
            <a:ext cx="516467" cy="426241"/>
          </a:xfrm>
          <a:prstGeom prst="mathEqual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DZ">
              <a:solidFill>
                <a:schemeClr val="tx1"/>
              </a:solidFill>
            </a:endParaRPr>
          </a:p>
        </p:txBody>
      </p:sp>
      <p:pic>
        <p:nvPicPr>
          <p:cNvPr id="12" name="Image 11">
            <a:extLst>
              <a:ext uri="{FF2B5EF4-FFF2-40B4-BE49-F238E27FC236}">
                <a16:creationId xmlns:a16="http://schemas.microsoft.com/office/drawing/2014/main" id="{43D806ED-01AA-BCE4-8EC6-E481417448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13286" y="2692398"/>
            <a:ext cx="5717427" cy="1959243"/>
          </a:xfrm>
          <a:prstGeom prst="rect">
            <a:avLst/>
          </a:prstGeom>
        </p:spPr>
      </p:pic>
      <p:sp>
        <p:nvSpPr>
          <p:cNvPr id="13" name="Google Shape;2330;p36">
            <a:extLst>
              <a:ext uri="{FF2B5EF4-FFF2-40B4-BE49-F238E27FC236}">
                <a16:creationId xmlns:a16="http://schemas.microsoft.com/office/drawing/2014/main" id="{263DA88E-9EBD-6CDC-B911-2BF6DF8BB200}"/>
              </a:ext>
            </a:extLst>
          </p:cNvPr>
          <p:cNvSpPr txBox="1">
            <a:spLocks/>
          </p:cNvSpPr>
          <p:nvPr/>
        </p:nvSpPr>
        <p:spPr>
          <a:xfrm flipH="1">
            <a:off x="3622798" y="2120775"/>
            <a:ext cx="1673102" cy="4262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Font typeface="Roboto"/>
              <a:buNone/>
            </a:pPr>
            <a:r>
              <a:rPr lang="fr-FR" sz="1600" b="1" dirty="0">
                <a:solidFill>
                  <a:srgbClr val="00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Ethernet Frame</a:t>
            </a:r>
            <a:endParaRPr lang="fr-DZ" sz="1100" b="1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6" name="Google Shape;2330;p36">
            <a:extLst>
              <a:ext uri="{FF2B5EF4-FFF2-40B4-BE49-F238E27FC236}">
                <a16:creationId xmlns:a16="http://schemas.microsoft.com/office/drawing/2014/main" id="{E3896B63-E10A-199E-9731-CD8A95A411B1}"/>
              </a:ext>
            </a:extLst>
          </p:cNvPr>
          <p:cNvSpPr txBox="1">
            <a:spLocks/>
          </p:cNvSpPr>
          <p:nvPr/>
        </p:nvSpPr>
        <p:spPr>
          <a:xfrm flipH="1">
            <a:off x="1317158" y="92663"/>
            <a:ext cx="1942509" cy="177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Roboto"/>
              <a:buAutoNum type="arabicPeriod"/>
              <a:defRPr sz="12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buNone/>
            </a:pPr>
            <a:r>
              <a:rPr lang="fr-FR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IP: 192.168.1.10</a:t>
            </a:r>
          </a:p>
          <a:p>
            <a:pPr marL="0" indent="0">
              <a:buNone/>
            </a:pPr>
            <a:r>
              <a:rPr lang="fr-FR" sz="11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MAC: </a:t>
            </a:r>
            <a:r>
              <a:rPr lang="en-US" sz="1100" b="0" i="0" dirty="0">
                <a:solidFill>
                  <a:srgbClr val="040C28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00-1B-63-84-45-E6</a:t>
            </a:r>
            <a:endParaRPr lang="fr-DZ" sz="11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17320A89-E4F8-BC5A-CF59-00C2DF728B23}"/>
              </a:ext>
            </a:extLst>
          </p:cNvPr>
          <p:cNvSpPr/>
          <p:nvPr/>
        </p:nvSpPr>
        <p:spPr>
          <a:xfrm>
            <a:off x="2709333" y="2606602"/>
            <a:ext cx="1286934" cy="13144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DZ"/>
          </a:p>
        </p:txBody>
      </p:sp>
    </p:spTree>
    <p:extLst>
      <p:ext uri="{BB962C8B-B14F-4D97-AF65-F5344CB8AC3E}">
        <p14:creationId xmlns:p14="http://schemas.microsoft.com/office/powerpoint/2010/main" val="34097264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animBg="1"/>
      <p:bldP spid="13" grpId="0"/>
      <p:bldP spid="1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5E2B0438-1BB5-F9B4-9BB1-87B058E9FB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F9430BA7-652E-185F-C896-A672D29C4CE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80963" y="2912926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noProof="0" dirty="0"/>
              <a:t>Présentation du Protocole ARP</a:t>
            </a:r>
            <a:endParaRPr lang="fr-DZ" sz="3600" noProof="0" dirty="0"/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F252551A-A9C4-EC9A-1A62-C32C69B6C9B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0</a:t>
            </a:r>
            <a:r>
              <a:rPr lang="fr-FR" noProof="0" dirty="0"/>
              <a:t>2</a:t>
            </a:r>
            <a:endParaRPr lang="fr-DZ" noProof="0" dirty="0"/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2AE28260-4BB6-083C-0368-BDD5A6012B28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EBCC4526-6F18-56E7-76F1-122EE3E1B62B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29BC77C3-2FAE-2424-0A17-8AA602B166EE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D544C353-12B7-C331-FE8C-028A920C032A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D9F901D6-D3E5-1FC2-EA23-A346D1D0F1FC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D16F8157-2EE6-E2B9-1B05-7E94287D1EDA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8C2803AB-FB09-9F63-9E9B-8BD3C337B5AC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146C3B9D-8992-6E9C-551C-5283F525A2E4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</p:grpSp>
      <p:pic>
        <p:nvPicPr>
          <p:cNvPr id="28" name="Espace réservé pour une image  27">
            <a:extLst>
              <a:ext uri="{FF2B5EF4-FFF2-40B4-BE49-F238E27FC236}">
                <a16:creationId xmlns:a16="http://schemas.microsoft.com/office/drawing/2014/main" id="{821FD16F-63F1-F54B-62D7-697B1A375A77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2364" r="123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136068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36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Définition</a:t>
            </a:r>
            <a:endParaRPr lang="fr-DZ" noProof="0" dirty="0"/>
          </a:p>
        </p:txBody>
      </p:sp>
      <p:sp>
        <p:nvSpPr>
          <p:cNvPr id="2330" name="Google Shape;2330;p36"/>
          <p:cNvSpPr txBox="1">
            <a:spLocks noGrp="1"/>
          </p:cNvSpPr>
          <p:nvPr>
            <p:ph type="subTitle" idx="1"/>
          </p:nvPr>
        </p:nvSpPr>
        <p:spPr>
          <a:xfrm flipH="1">
            <a:off x="525265" y="1866917"/>
            <a:ext cx="4317667" cy="19543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b="1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L'</a:t>
            </a:r>
            <a:r>
              <a:rPr lang="fr-FR" sz="1600" b="1" i="0" u="none" strike="noStrike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Address</a:t>
            </a:r>
            <a:r>
              <a:rPr lang="fr-FR" sz="1600" b="1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</a:t>
            </a:r>
            <a:r>
              <a:rPr lang="fr-FR" sz="1600" b="1" i="0" u="none" strike="noStrike" dirty="0" err="1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Resolution</a:t>
            </a:r>
            <a:r>
              <a:rPr lang="fr-FR" sz="1600" b="1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Protocol (ARP) </a:t>
            </a:r>
            <a:r>
              <a:rPr lang="fr-FR" sz="1600" b="0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est un protocole de communication réseau utilisé pour associer une adresse </a:t>
            </a:r>
            <a:r>
              <a:rPr lang="fr-FR" sz="1600" b="1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IP</a:t>
            </a:r>
            <a:r>
              <a:rPr lang="fr-FR" sz="1600" b="0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 à une adresse </a:t>
            </a:r>
            <a:r>
              <a:rPr lang="fr-FR" sz="1600" b="1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MAC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FR" sz="1600" b="1" i="0" u="none" strike="noStrike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tx1"/>
                </a:solidFill>
              </a:rPr>
              <a:t>Il est un pont entre la couche 2 (liaison de données) et la couche 3 (réseau).</a:t>
            </a:r>
            <a:endParaRPr lang="fr-FR" sz="1600" i="0" u="none" strike="noStrike" dirty="0">
              <a:solidFill>
                <a:schemeClr val="tx1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FR" sz="1600" b="1" dirty="0">
              <a:solidFill>
                <a:srgbClr val="000000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fr-FR" sz="1600" b="1" i="0" u="none" strike="noStrike" dirty="0">
              <a:solidFill>
                <a:srgbClr val="000000"/>
              </a:solidFill>
              <a:effectLst/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4098" name="Picture 2" descr="modele-osi">
            <a:extLst>
              <a:ext uri="{FF2B5EF4-FFF2-40B4-BE49-F238E27FC236}">
                <a16:creationId xmlns:a16="http://schemas.microsoft.com/office/drawing/2014/main" id="{29E66CEE-4783-1660-3A89-10743E325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8231" y="1351600"/>
            <a:ext cx="5413521" cy="325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4">
          <a:extLst>
            <a:ext uri="{FF2B5EF4-FFF2-40B4-BE49-F238E27FC236}">
              <a16:creationId xmlns:a16="http://schemas.microsoft.com/office/drawing/2014/main" id="{220331B8-CDCC-B179-A514-6B113982F7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5" name="Google Shape;2525;p43">
            <a:extLst>
              <a:ext uri="{FF2B5EF4-FFF2-40B4-BE49-F238E27FC236}">
                <a16:creationId xmlns:a16="http://schemas.microsoft.com/office/drawing/2014/main" id="{1AC07726-3463-0B1B-5A2C-CC25915BF8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dirty="0"/>
              <a:t>Types d’ARP</a:t>
            </a:r>
            <a:endParaRPr lang="fr-DZ" noProof="0" dirty="0"/>
          </a:p>
        </p:txBody>
      </p:sp>
      <p:sp>
        <p:nvSpPr>
          <p:cNvPr id="2526" name="Google Shape;2526;p43">
            <a:extLst>
              <a:ext uri="{FF2B5EF4-FFF2-40B4-BE49-F238E27FC236}">
                <a16:creationId xmlns:a16="http://schemas.microsoft.com/office/drawing/2014/main" id="{E4E67428-364B-1A40-EF92-EED51900677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592371" y="2465850"/>
            <a:ext cx="2364000" cy="60134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Utilisé pour résoudre une adresse IP en MAC.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fr-DZ" noProof="0" dirty="0"/>
          </a:p>
        </p:txBody>
      </p:sp>
      <p:sp>
        <p:nvSpPr>
          <p:cNvPr id="2527" name="Google Shape;2527;p43">
            <a:extLst>
              <a:ext uri="{FF2B5EF4-FFF2-40B4-BE49-F238E27FC236}">
                <a16:creationId xmlns:a16="http://schemas.microsoft.com/office/drawing/2014/main" id="{58C7EF44-FDBC-E050-72C5-46679EAA958D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3390000" y="2058002"/>
            <a:ext cx="23640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Ancien protocole permettant à un hôte de déterminer son adresse IP à partir de son adresse MAC.</a:t>
            </a:r>
            <a:endParaRPr lang="fr-DZ" noProof="0" dirty="0"/>
          </a:p>
        </p:txBody>
      </p:sp>
      <p:sp>
        <p:nvSpPr>
          <p:cNvPr id="2528" name="Google Shape;2528;p43">
            <a:extLst>
              <a:ext uri="{FF2B5EF4-FFF2-40B4-BE49-F238E27FC236}">
                <a16:creationId xmlns:a16="http://schemas.microsoft.com/office/drawing/2014/main" id="{9326FA6F-386C-7DB7-3127-3EFE0BC80320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6057001" y="2058002"/>
            <a:ext cx="23670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Utilisé pour obtenir une adresse IP à partir d'une adresse MAC.</a:t>
            </a:r>
            <a:endParaRPr lang="fr-DZ" noProof="0" dirty="0"/>
          </a:p>
        </p:txBody>
      </p:sp>
      <p:sp>
        <p:nvSpPr>
          <p:cNvPr id="2529" name="Google Shape;2529;p43">
            <a:extLst>
              <a:ext uri="{FF2B5EF4-FFF2-40B4-BE49-F238E27FC236}">
                <a16:creationId xmlns:a16="http://schemas.microsoft.com/office/drawing/2014/main" id="{7012F309-4A5A-BA6C-28F4-05F85077B178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723000" y="3720769"/>
            <a:ext cx="23640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Utilisé lorsqu'un routeur répond à une requête ARP en fournissant son propre MAC pour un hôte sur un autre réseau.</a:t>
            </a:r>
            <a:endParaRPr lang="fr-DZ" noProof="0" dirty="0"/>
          </a:p>
        </p:txBody>
      </p:sp>
      <p:sp>
        <p:nvSpPr>
          <p:cNvPr id="2530" name="Google Shape;2530;p43">
            <a:extLst>
              <a:ext uri="{FF2B5EF4-FFF2-40B4-BE49-F238E27FC236}">
                <a16:creationId xmlns:a16="http://schemas.microsoft.com/office/drawing/2014/main" id="{11EF09DC-12F3-255E-31EC-737CA7DC99A4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389997" y="3810284"/>
            <a:ext cx="2364000" cy="87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Permet à un hôte d'annoncer sa propre adresse MAC.</a:t>
            </a:r>
            <a:endParaRPr lang="fr-DZ" noProof="0" dirty="0"/>
          </a:p>
        </p:txBody>
      </p:sp>
      <p:sp>
        <p:nvSpPr>
          <p:cNvPr id="2532" name="Google Shape;2532;p43">
            <a:extLst>
              <a:ext uri="{FF2B5EF4-FFF2-40B4-BE49-F238E27FC236}">
                <a16:creationId xmlns:a16="http://schemas.microsoft.com/office/drawing/2014/main" id="{287A090F-3088-2DBB-F0AB-2C278CDD4742}"/>
              </a:ext>
            </a:extLst>
          </p:cNvPr>
          <p:cNvSpPr txBox="1">
            <a:spLocks noGrp="1"/>
          </p:cNvSpPr>
          <p:nvPr>
            <p:ph type="subTitle" idx="7"/>
          </p:nvPr>
        </p:nvSpPr>
        <p:spPr>
          <a:xfrm>
            <a:off x="515262" y="2103150"/>
            <a:ext cx="2874734" cy="4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i="0" u="none" strike="noStrike" dirty="0">
                <a:solidFill>
                  <a:schemeClr val="tx1"/>
                </a:solidFill>
                <a:effectLst/>
                <a:latin typeface="Roboto Mono SemiBold" panose="020B0604020202020204" charset="0"/>
                <a:ea typeface="Roboto Mono SemiBold" panose="020B0604020202020204" charset="0"/>
              </a:rPr>
              <a:t>ARP Request&amp; Reply(Standard ARP)</a:t>
            </a:r>
            <a:endParaRPr lang="fr-DZ" sz="2400" noProof="0" dirty="0">
              <a:solidFill>
                <a:schemeClr val="tx1"/>
              </a:solidFill>
              <a:latin typeface="Roboto Mono SemiBold" panose="020B0604020202020204" charset="0"/>
              <a:ea typeface="Roboto Mono SemiBold" panose="020B0604020202020204" charset="0"/>
            </a:endParaRPr>
          </a:p>
        </p:txBody>
      </p:sp>
      <p:sp>
        <p:nvSpPr>
          <p:cNvPr id="2533" name="Google Shape;2533;p43">
            <a:extLst>
              <a:ext uri="{FF2B5EF4-FFF2-40B4-BE49-F238E27FC236}">
                <a16:creationId xmlns:a16="http://schemas.microsoft.com/office/drawing/2014/main" id="{F29A7E13-F2B9-A2C1-6CA3-994599529450}"/>
              </a:ext>
            </a:extLst>
          </p:cNvPr>
          <p:cNvSpPr txBox="1">
            <a:spLocks noGrp="1"/>
          </p:cNvSpPr>
          <p:nvPr>
            <p:ph type="subTitle" idx="8"/>
          </p:nvPr>
        </p:nvSpPr>
        <p:spPr>
          <a:xfrm>
            <a:off x="3389997" y="1765997"/>
            <a:ext cx="2364000" cy="4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noProof="0" dirty="0">
                <a:solidFill>
                  <a:schemeClr val="tx1"/>
                </a:solidFill>
              </a:rPr>
              <a:t>Reverse ARP (RARP)</a:t>
            </a:r>
            <a:endParaRPr lang="fr-DZ" sz="2000" noProof="0" dirty="0">
              <a:solidFill>
                <a:schemeClr val="tx1"/>
              </a:solidFill>
            </a:endParaRPr>
          </a:p>
        </p:txBody>
      </p:sp>
      <p:sp>
        <p:nvSpPr>
          <p:cNvPr id="2534" name="Google Shape;2534;p43">
            <a:extLst>
              <a:ext uri="{FF2B5EF4-FFF2-40B4-BE49-F238E27FC236}">
                <a16:creationId xmlns:a16="http://schemas.microsoft.com/office/drawing/2014/main" id="{1261B785-CD63-1788-AC36-E585EE87C31A}"/>
              </a:ext>
            </a:extLst>
          </p:cNvPr>
          <p:cNvSpPr txBox="1">
            <a:spLocks noGrp="1"/>
          </p:cNvSpPr>
          <p:nvPr>
            <p:ph type="subTitle" idx="9"/>
          </p:nvPr>
        </p:nvSpPr>
        <p:spPr>
          <a:xfrm>
            <a:off x="6057000" y="1746964"/>
            <a:ext cx="2367000" cy="4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noProof="0" dirty="0"/>
              <a:t>Inverse ARP (</a:t>
            </a:r>
            <a:r>
              <a:rPr lang="en-US" sz="2000" noProof="0" dirty="0" err="1"/>
              <a:t>InARP</a:t>
            </a:r>
            <a:r>
              <a:rPr lang="en-US" sz="2000" noProof="0" dirty="0"/>
              <a:t>)</a:t>
            </a:r>
            <a:endParaRPr lang="fr-DZ" sz="2000" noProof="0" dirty="0"/>
          </a:p>
        </p:txBody>
      </p:sp>
      <p:sp>
        <p:nvSpPr>
          <p:cNvPr id="2535" name="Google Shape;2535;p43">
            <a:extLst>
              <a:ext uri="{FF2B5EF4-FFF2-40B4-BE49-F238E27FC236}">
                <a16:creationId xmlns:a16="http://schemas.microsoft.com/office/drawing/2014/main" id="{FAEE9B0E-B436-8F37-7B38-0AE9E4D016F3}"/>
              </a:ext>
            </a:extLst>
          </p:cNvPr>
          <p:cNvSpPr txBox="1">
            <a:spLocks noGrp="1"/>
          </p:cNvSpPr>
          <p:nvPr>
            <p:ph type="subTitle" idx="13"/>
          </p:nvPr>
        </p:nvSpPr>
        <p:spPr>
          <a:xfrm>
            <a:off x="723000" y="3298094"/>
            <a:ext cx="2364000" cy="4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noProof="0" dirty="0"/>
              <a:t>Proxy ARP</a:t>
            </a:r>
            <a:endParaRPr lang="fr-DZ" sz="2000" noProof="0" dirty="0"/>
          </a:p>
        </p:txBody>
      </p:sp>
      <p:sp>
        <p:nvSpPr>
          <p:cNvPr id="2536" name="Google Shape;2536;p43">
            <a:extLst>
              <a:ext uri="{FF2B5EF4-FFF2-40B4-BE49-F238E27FC236}">
                <a16:creationId xmlns:a16="http://schemas.microsoft.com/office/drawing/2014/main" id="{F1AD2BA3-E370-8401-D087-E0D8EA368144}"/>
              </a:ext>
            </a:extLst>
          </p:cNvPr>
          <p:cNvSpPr txBox="1">
            <a:spLocks noGrp="1"/>
          </p:cNvSpPr>
          <p:nvPr>
            <p:ph type="subTitle" idx="14"/>
          </p:nvPr>
        </p:nvSpPr>
        <p:spPr>
          <a:xfrm>
            <a:off x="3389997" y="3458030"/>
            <a:ext cx="2364000" cy="468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noProof="0" dirty="0"/>
              <a:t>Gratuitous ARP (GARP) </a:t>
            </a:r>
            <a:endParaRPr lang="fr-DZ" sz="2000" noProof="0" dirty="0"/>
          </a:p>
        </p:txBody>
      </p:sp>
      <p:grpSp>
        <p:nvGrpSpPr>
          <p:cNvPr id="2538" name="Google Shape;2538;p43">
            <a:extLst>
              <a:ext uri="{FF2B5EF4-FFF2-40B4-BE49-F238E27FC236}">
                <a16:creationId xmlns:a16="http://schemas.microsoft.com/office/drawing/2014/main" id="{62532B9B-F69D-E998-88AA-F466AB34DE2F}"/>
              </a:ext>
            </a:extLst>
          </p:cNvPr>
          <p:cNvGrpSpPr/>
          <p:nvPr/>
        </p:nvGrpSpPr>
        <p:grpSpPr>
          <a:xfrm rot="-9055757">
            <a:off x="5925090" y="-1909127"/>
            <a:ext cx="3689303" cy="3228132"/>
            <a:chOff x="1067625" y="-1658125"/>
            <a:chExt cx="2887550" cy="2526600"/>
          </a:xfrm>
        </p:grpSpPr>
        <p:sp>
          <p:nvSpPr>
            <p:cNvPr id="2539" name="Google Shape;2539;p43">
              <a:extLst>
                <a:ext uri="{FF2B5EF4-FFF2-40B4-BE49-F238E27FC236}">
                  <a16:creationId xmlns:a16="http://schemas.microsoft.com/office/drawing/2014/main" id="{37E96904-FE30-E32C-FF79-A92F59D291D4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540" name="Google Shape;2540;p43">
              <a:extLst>
                <a:ext uri="{FF2B5EF4-FFF2-40B4-BE49-F238E27FC236}">
                  <a16:creationId xmlns:a16="http://schemas.microsoft.com/office/drawing/2014/main" id="{4DB17EF9-6E37-F341-F7E1-CE898A75B9D2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541" name="Google Shape;2541;p43">
              <a:extLst>
                <a:ext uri="{FF2B5EF4-FFF2-40B4-BE49-F238E27FC236}">
                  <a16:creationId xmlns:a16="http://schemas.microsoft.com/office/drawing/2014/main" id="{0B66BBF1-A3C0-02FC-F6C4-8FA4545D582C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542" name="Google Shape;2542;p43">
              <a:extLst>
                <a:ext uri="{FF2B5EF4-FFF2-40B4-BE49-F238E27FC236}">
                  <a16:creationId xmlns:a16="http://schemas.microsoft.com/office/drawing/2014/main" id="{D20CAD8C-18DE-D557-D4A5-E3365269DFB0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543" name="Google Shape;2543;p43">
              <a:extLst>
                <a:ext uri="{FF2B5EF4-FFF2-40B4-BE49-F238E27FC236}">
                  <a16:creationId xmlns:a16="http://schemas.microsoft.com/office/drawing/2014/main" id="{5573826D-89FB-FA2A-38B6-D06A039D8055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544" name="Google Shape;2544;p43">
              <a:extLst>
                <a:ext uri="{FF2B5EF4-FFF2-40B4-BE49-F238E27FC236}">
                  <a16:creationId xmlns:a16="http://schemas.microsoft.com/office/drawing/2014/main" id="{49A9A96C-CBC0-9B60-9813-9548FDF3DE09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</p:grpSp>
      <p:cxnSp>
        <p:nvCxnSpPr>
          <p:cNvPr id="2545" name="Google Shape;2545;p43">
            <a:extLst>
              <a:ext uri="{FF2B5EF4-FFF2-40B4-BE49-F238E27FC236}">
                <a16:creationId xmlns:a16="http://schemas.microsoft.com/office/drawing/2014/main" id="{4AADFEFE-F118-6BAF-E144-6B0B9CCEB64A}"/>
              </a:ext>
            </a:extLst>
          </p:cNvPr>
          <p:cNvCxnSpPr/>
          <p:nvPr/>
        </p:nvCxnSpPr>
        <p:spPr>
          <a:xfrm rot="10800000">
            <a:off x="723150" y="1510444"/>
            <a:ext cx="874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46" name="Google Shape;2546;p43">
            <a:extLst>
              <a:ext uri="{FF2B5EF4-FFF2-40B4-BE49-F238E27FC236}">
                <a16:creationId xmlns:a16="http://schemas.microsoft.com/office/drawing/2014/main" id="{1A66BE2D-3C03-DE0D-1904-56D22BC0C73F}"/>
              </a:ext>
            </a:extLst>
          </p:cNvPr>
          <p:cNvCxnSpPr/>
          <p:nvPr/>
        </p:nvCxnSpPr>
        <p:spPr>
          <a:xfrm rot="10800000">
            <a:off x="-320700" y="3170969"/>
            <a:ext cx="87447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805977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300">
        <p14:pan dir="u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7">
          <a:extLst>
            <a:ext uri="{FF2B5EF4-FFF2-40B4-BE49-F238E27FC236}">
              <a16:creationId xmlns:a16="http://schemas.microsoft.com/office/drawing/2014/main" id="{2B27C9D9-0306-881F-0DB9-CEF702025A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38" name="Google Shape;2438;p41">
            <a:extLst>
              <a:ext uri="{FF2B5EF4-FFF2-40B4-BE49-F238E27FC236}">
                <a16:creationId xmlns:a16="http://schemas.microsoft.com/office/drawing/2014/main" id="{5C4D4838-70B8-861D-6491-C7139A05AB4A}"/>
              </a:ext>
            </a:extLst>
          </p:cNvPr>
          <p:cNvGrpSpPr/>
          <p:nvPr/>
        </p:nvGrpSpPr>
        <p:grpSpPr>
          <a:xfrm rot="-5400000">
            <a:off x="6391568" y="-1460960"/>
            <a:ext cx="3689423" cy="3228237"/>
            <a:chOff x="1067625" y="-1658125"/>
            <a:chExt cx="2887550" cy="2526600"/>
          </a:xfrm>
        </p:grpSpPr>
        <p:sp>
          <p:nvSpPr>
            <p:cNvPr id="2439" name="Google Shape;2439;p41">
              <a:extLst>
                <a:ext uri="{FF2B5EF4-FFF2-40B4-BE49-F238E27FC236}">
                  <a16:creationId xmlns:a16="http://schemas.microsoft.com/office/drawing/2014/main" id="{8769A688-EFA4-5DB4-310A-FE2C2D5B2555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40" name="Google Shape;2440;p41">
              <a:extLst>
                <a:ext uri="{FF2B5EF4-FFF2-40B4-BE49-F238E27FC236}">
                  <a16:creationId xmlns:a16="http://schemas.microsoft.com/office/drawing/2014/main" id="{5074D3AF-3695-3D55-593F-9E909B263ED7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41" name="Google Shape;2441;p41">
              <a:extLst>
                <a:ext uri="{FF2B5EF4-FFF2-40B4-BE49-F238E27FC236}">
                  <a16:creationId xmlns:a16="http://schemas.microsoft.com/office/drawing/2014/main" id="{CEB36A38-1068-37C2-F77F-84D1C902DD56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42" name="Google Shape;2442;p41">
              <a:extLst>
                <a:ext uri="{FF2B5EF4-FFF2-40B4-BE49-F238E27FC236}">
                  <a16:creationId xmlns:a16="http://schemas.microsoft.com/office/drawing/2014/main" id="{58681E54-3316-FD32-A623-14E92C955F0C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43" name="Google Shape;2443;p41">
              <a:extLst>
                <a:ext uri="{FF2B5EF4-FFF2-40B4-BE49-F238E27FC236}">
                  <a16:creationId xmlns:a16="http://schemas.microsoft.com/office/drawing/2014/main" id="{93C22739-43BA-46B0-6050-23A280C7F13F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44" name="Google Shape;2444;p41">
              <a:extLst>
                <a:ext uri="{FF2B5EF4-FFF2-40B4-BE49-F238E27FC236}">
                  <a16:creationId xmlns:a16="http://schemas.microsoft.com/office/drawing/2014/main" id="{0E05C58A-7B82-94F7-BF4A-909C689DAD46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</p:grpSp>
      <p:grpSp>
        <p:nvGrpSpPr>
          <p:cNvPr id="2445" name="Google Shape;2445;p41">
            <a:extLst>
              <a:ext uri="{FF2B5EF4-FFF2-40B4-BE49-F238E27FC236}">
                <a16:creationId xmlns:a16="http://schemas.microsoft.com/office/drawing/2014/main" id="{7FD842BD-744F-A63D-F395-4F274ADD8BEF}"/>
              </a:ext>
            </a:extLst>
          </p:cNvPr>
          <p:cNvGrpSpPr/>
          <p:nvPr/>
        </p:nvGrpSpPr>
        <p:grpSpPr>
          <a:xfrm rot="10800000" flipH="1">
            <a:off x="-217907" y="-2517541"/>
            <a:ext cx="2638315" cy="4402295"/>
            <a:chOff x="238125" y="1025750"/>
            <a:chExt cx="844450" cy="1409050"/>
          </a:xfrm>
        </p:grpSpPr>
        <p:sp>
          <p:nvSpPr>
            <p:cNvPr id="2446" name="Google Shape;2446;p41">
              <a:extLst>
                <a:ext uri="{FF2B5EF4-FFF2-40B4-BE49-F238E27FC236}">
                  <a16:creationId xmlns:a16="http://schemas.microsoft.com/office/drawing/2014/main" id="{23731C00-9E82-DF28-AC90-F257E33DC1F4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47" name="Google Shape;2447;p41">
              <a:extLst>
                <a:ext uri="{FF2B5EF4-FFF2-40B4-BE49-F238E27FC236}">
                  <a16:creationId xmlns:a16="http://schemas.microsoft.com/office/drawing/2014/main" id="{41985D69-7CD2-5675-8291-C6332D1B59E0}"/>
                </a:ext>
              </a:extLst>
            </p:cNvPr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48" name="Google Shape;2448;p41">
              <a:extLst>
                <a:ext uri="{FF2B5EF4-FFF2-40B4-BE49-F238E27FC236}">
                  <a16:creationId xmlns:a16="http://schemas.microsoft.com/office/drawing/2014/main" id="{FC7B6061-EB09-DF66-B71D-FE26578D2775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49" name="Google Shape;2449;p41">
              <a:extLst>
                <a:ext uri="{FF2B5EF4-FFF2-40B4-BE49-F238E27FC236}">
                  <a16:creationId xmlns:a16="http://schemas.microsoft.com/office/drawing/2014/main" id="{C6DC7985-2395-1425-3F1A-9DF8FD837498}"/>
                </a:ext>
              </a:extLst>
            </p:cNvPr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50" name="Google Shape;2450;p41">
              <a:extLst>
                <a:ext uri="{FF2B5EF4-FFF2-40B4-BE49-F238E27FC236}">
                  <a16:creationId xmlns:a16="http://schemas.microsoft.com/office/drawing/2014/main" id="{9B202C3E-8F39-817C-570F-750EADDB65E6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51" name="Google Shape;2451;p41">
              <a:extLst>
                <a:ext uri="{FF2B5EF4-FFF2-40B4-BE49-F238E27FC236}">
                  <a16:creationId xmlns:a16="http://schemas.microsoft.com/office/drawing/2014/main" id="{28D4C573-9927-AB6A-F533-85A1A87D7C3C}"/>
                </a:ext>
              </a:extLst>
            </p:cNvPr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52" name="Google Shape;2452;p41">
              <a:extLst>
                <a:ext uri="{FF2B5EF4-FFF2-40B4-BE49-F238E27FC236}">
                  <a16:creationId xmlns:a16="http://schemas.microsoft.com/office/drawing/2014/main" id="{EC0E277D-223A-C645-297C-CD46A4D2B604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53" name="Google Shape;2453;p41">
              <a:extLst>
                <a:ext uri="{FF2B5EF4-FFF2-40B4-BE49-F238E27FC236}">
                  <a16:creationId xmlns:a16="http://schemas.microsoft.com/office/drawing/2014/main" id="{B66BFA05-4085-9A7F-5055-2D25581F1D96}"/>
                </a:ext>
              </a:extLst>
            </p:cNvPr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54" name="Google Shape;2454;p41">
              <a:extLst>
                <a:ext uri="{FF2B5EF4-FFF2-40B4-BE49-F238E27FC236}">
                  <a16:creationId xmlns:a16="http://schemas.microsoft.com/office/drawing/2014/main" id="{648C422B-9B01-5733-8E08-0E06C571E1B7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55" name="Google Shape;2455;p41">
              <a:extLst>
                <a:ext uri="{FF2B5EF4-FFF2-40B4-BE49-F238E27FC236}">
                  <a16:creationId xmlns:a16="http://schemas.microsoft.com/office/drawing/2014/main" id="{F94973C3-F992-1A75-F602-7EEA211B3B16}"/>
                </a:ext>
              </a:extLst>
            </p:cNvPr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56" name="Google Shape;2456;p41">
              <a:extLst>
                <a:ext uri="{FF2B5EF4-FFF2-40B4-BE49-F238E27FC236}">
                  <a16:creationId xmlns:a16="http://schemas.microsoft.com/office/drawing/2014/main" id="{BBCC1744-58AA-169A-A1A7-7B9125AD30E2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57" name="Google Shape;2457;p41">
              <a:extLst>
                <a:ext uri="{FF2B5EF4-FFF2-40B4-BE49-F238E27FC236}">
                  <a16:creationId xmlns:a16="http://schemas.microsoft.com/office/drawing/2014/main" id="{8429D820-8B01-4AAB-A38E-8DCBCFA21645}"/>
                </a:ext>
              </a:extLst>
            </p:cNvPr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58" name="Google Shape;2458;p41">
              <a:extLst>
                <a:ext uri="{FF2B5EF4-FFF2-40B4-BE49-F238E27FC236}">
                  <a16:creationId xmlns:a16="http://schemas.microsoft.com/office/drawing/2014/main" id="{B0165CB7-3A31-663F-77F2-27ABF98294B2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59" name="Google Shape;2459;p41">
              <a:extLst>
                <a:ext uri="{FF2B5EF4-FFF2-40B4-BE49-F238E27FC236}">
                  <a16:creationId xmlns:a16="http://schemas.microsoft.com/office/drawing/2014/main" id="{A1FF4A95-E0D2-5AD2-642F-1F8C8A45DF96}"/>
                </a:ext>
              </a:extLst>
            </p:cNvPr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60" name="Google Shape;2460;p41">
              <a:extLst>
                <a:ext uri="{FF2B5EF4-FFF2-40B4-BE49-F238E27FC236}">
                  <a16:creationId xmlns:a16="http://schemas.microsoft.com/office/drawing/2014/main" id="{ADEBB198-E2FF-F7D5-73EE-532CC4CF65CC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61" name="Google Shape;2461;p41">
              <a:extLst>
                <a:ext uri="{FF2B5EF4-FFF2-40B4-BE49-F238E27FC236}">
                  <a16:creationId xmlns:a16="http://schemas.microsoft.com/office/drawing/2014/main" id="{5439D1E7-660B-F434-D889-F708C2974CEB}"/>
                </a:ext>
              </a:extLst>
            </p:cNvPr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62" name="Google Shape;2462;p41">
              <a:extLst>
                <a:ext uri="{FF2B5EF4-FFF2-40B4-BE49-F238E27FC236}">
                  <a16:creationId xmlns:a16="http://schemas.microsoft.com/office/drawing/2014/main" id="{98E850D2-28D4-F2D1-FBB3-F26DBDF1B4B9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63" name="Google Shape;2463;p41">
              <a:extLst>
                <a:ext uri="{FF2B5EF4-FFF2-40B4-BE49-F238E27FC236}">
                  <a16:creationId xmlns:a16="http://schemas.microsoft.com/office/drawing/2014/main" id="{37CDCE30-4435-CD7D-552D-1EF6365D2732}"/>
                </a:ext>
              </a:extLst>
            </p:cNvPr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64" name="Google Shape;2464;p41">
              <a:extLst>
                <a:ext uri="{FF2B5EF4-FFF2-40B4-BE49-F238E27FC236}">
                  <a16:creationId xmlns:a16="http://schemas.microsoft.com/office/drawing/2014/main" id="{4E78B2F1-D826-2B93-58CC-FF6BCB21D362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65" name="Google Shape;2465;p41">
              <a:extLst>
                <a:ext uri="{FF2B5EF4-FFF2-40B4-BE49-F238E27FC236}">
                  <a16:creationId xmlns:a16="http://schemas.microsoft.com/office/drawing/2014/main" id="{10DD5209-0551-83E4-A690-48527FC32597}"/>
                </a:ext>
              </a:extLst>
            </p:cNvPr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66" name="Google Shape;2466;p41">
              <a:extLst>
                <a:ext uri="{FF2B5EF4-FFF2-40B4-BE49-F238E27FC236}">
                  <a16:creationId xmlns:a16="http://schemas.microsoft.com/office/drawing/2014/main" id="{521E6DF5-B9C7-99EC-6572-F4DCD06B123E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67" name="Google Shape;2467;p41">
              <a:extLst>
                <a:ext uri="{FF2B5EF4-FFF2-40B4-BE49-F238E27FC236}">
                  <a16:creationId xmlns:a16="http://schemas.microsoft.com/office/drawing/2014/main" id="{F0006BC5-17A1-1639-4EA8-5232A107D71B}"/>
                </a:ext>
              </a:extLst>
            </p:cNvPr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68" name="Google Shape;2468;p41">
              <a:extLst>
                <a:ext uri="{FF2B5EF4-FFF2-40B4-BE49-F238E27FC236}">
                  <a16:creationId xmlns:a16="http://schemas.microsoft.com/office/drawing/2014/main" id="{61FBD634-F5D9-6E75-9076-144670B5A78A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69" name="Google Shape;2469;p41">
              <a:extLst>
                <a:ext uri="{FF2B5EF4-FFF2-40B4-BE49-F238E27FC236}">
                  <a16:creationId xmlns:a16="http://schemas.microsoft.com/office/drawing/2014/main" id="{EC7C9E51-5C8D-F558-89C9-595E33F9EC08}"/>
                </a:ext>
              </a:extLst>
            </p:cNvPr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70" name="Google Shape;2470;p41">
              <a:extLst>
                <a:ext uri="{FF2B5EF4-FFF2-40B4-BE49-F238E27FC236}">
                  <a16:creationId xmlns:a16="http://schemas.microsoft.com/office/drawing/2014/main" id="{6B5145F7-AC7C-FE3D-97B4-8D17DEA42F6D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71" name="Google Shape;2471;p41">
              <a:extLst>
                <a:ext uri="{FF2B5EF4-FFF2-40B4-BE49-F238E27FC236}">
                  <a16:creationId xmlns:a16="http://schemas.microsoft.com/office/drawing/2014/main" id="{E5C5B9AD-7D1C-AC65-B80B-387442817871}"/>
                </a:ext>
              </a:extLst>
            </p:cNvPr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72" name="Google Shape;2472;p41">
              <a:extLst>
                <a:ext uri="{FF2B5EF4-FFF2-40B4-BE49-F238E27FC236}">
                  <a16:creationId xmlns:a16="http://schemas.microsoft.com/office/drawing/2014/main" id="{86A77722-1E4B-3F79-CB3B-9337C4336273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73" name="Google Shape;2473;p41">
              <a:extLst>
                <a:ext uri="{FF2B5EF4-FFF2-40B4-BE49-F238E27FC236}">
                  <a16:creationId xmlns:a16="http://schemas.microsoft.com/office/drawing/2014/main" id="{725A8BB8-B35A-A292-EADA-AD08F3DB669B}"/>
                </a:ext>
              </a:extLst>
            </p:cNvPr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74" name="Google Shape;2474;p41">
              <a:extLst>
                <a:ext uri="{FF2B5EF4-FFF2-40B4-BE49-F238E27FC236}">
                  <a16:creationId xmlns:a16="http://schemas.microsoft.com/office/drawing/2014/main" id="{EE0A4482-F8B5-AA8A-80B0-45B95056950E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75" name="Google Shape;2475;p41">
              <a:extLst>
                <a:ext uri="{FF2B5EF4-FFF2-40B4-BE49-F238E27FC236}">
                  <a16:creationId xmlns:a16="http://schemas.microsoft.com/office/drawing/2014/main" id="{682F4C7F-212B-CD67-36D2-EA6C99D4240D}"/>
                </a:ext>
              </a:extLst>
            </p:cNvPr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76" name="Google Shape;2476;p41">
              <a:extLst>
                <a:ext uri="{FF2B5EF4-FFF2-40B4-BE49-F238E27FC236}">
                  <a16:creationId xmlns:a16="http://schemas.microsoft.com/office/drawing/2014/main" id="{6DB0D8CE-A3B4-0B49-7A09-B32162EC20FC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77" name="Google Shape;2477;p41">
              <a:extLst>
                <a:ext uri="{FF2B5EF4-FFF2-40B4-BE49-F238E27FC236}">
                  <a16:creationId xmlns:a16="http://schemas.microsoft.com/office/drawing/2014/main" id="{7ADAA584-6AEB-4D71-46D3-FCF5B576D05C}"/>
                </a:ext>
              </a:extLst>
            </p:cNvPr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78" name="Google Shape;2478;p41">
              <a:extLst>
                <a:ext uri="{FF2B5EF4-FFF2-40B4-BE49-F238E27FC236}">
                  <a16:creationId xmlns:a16="http://schemas.microsoft.com/office/drawing/2014/main" id="{C979329F-8096-EE31-F837-30C909889510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79" name="Google Shape;2479;p41">
              <a:extLst>
                <a:ext uri="{FF2B5EF4-FFF2-40B4-BE49-F238E27FC236}">
                  <a16:creationId xmlns:a16="http://schemas.microsoft.com/office/drawing/2014/main" id="{316BDFD1-FB19-3FE9-89EA-FEB5C08CC643}"/>
                </a:ext>
              </a:extLst>
            </p:cNvPr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80" name="Google Shape;2480;p41">
              <a:extLst>
                <a:ext uri="{FF2B5EF4-FFF2-40B4-BE49-F238E27FC236}">
                  <a16:creationId xmlns:a16="http://schemas.microsoft.com/office/drawing/2014/main" id="{E1091AF4-24A6-E02A-72F6-18C4E9F304B0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81" name="Google Shape;2481;p41">
              <a:extLst>
                <a:ext uri="{FF2B5EF4-FFF2-40B4-BE49-F238E27FC236}">
                  <a16:creationId xmlns:a16="http://schemas.microsoft.com/office/drawing/2014/main" id="{B7247CA4-9135-6E0E-ADE7-5CC97A1B18B8}"/>
                </a:ext>
              </a:extLst>
            </p:cNvPr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82" name="Google Shape;2482;p41">
              <a:extLst>
                <a:ext uri="{FF2B5EF4-FFF2-40B4-BE49-F238E27FC236}">
                  <a16:creationId xmlns:a16="http://schemas.microsoft.com/office/drawing/2014/main" id="{AF00EE55-5E34-4427-F4CA-3495C23D86BB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83" name="Google Shape;2483;p41">
              <a:extLst>
                <a:ext uri="{FF2B5EF4-FFF2-40B4-BE49-F238E27FC236}">
                  <a16:creationId xmlns:a16="http://schemas.microsoft.com/office/drawing/2014/main" id="{105C1EFA-7A29-BF9F-3428-560BF8B956BC}"/>
                </a:ext>
              </a:extLst>
            </p:cNvPr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84" name="Google Shape;2484;p41">
              <a:extLst>
                <a:ext uri="{FF2B5EF4-FFF2-40B4-BE49-F238E27FC236}">
                  <a16:creationId xmlns:a16="http://schemas.microsoft.com/office/drawing/2014/main" id="{48AB605D-6445-018D-C245-3C27E39FFCAF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85" name="Google Shape;2485;p41">
              <a:extLst>
                <a:ext uri="{FF2B5EF4-FFF2-40B4-BE49-F238E27FC236}">
                  <a16:creationId xmlns:a16="http://schemas.microsoft.com/office/drawing/2014/main" id="{AA0E028A-9A80-57D6-A664-D28E7B86AF44}"/>
                </a:ext>
              </a:extLst>
            </p:cNvPr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86" name="Google Shape;2486;p41">
              <a:extLst>
                <a:ext uri="{FF2B5EF4-FFF2-40B4-BE49-F238E27FC236}">
                  <a16:creationId xmlns:a16="http://schemas.microsoft.com/office/drawing/2014/main" id="{44184C54-06AA-9412-3A61-C7FE477AEBAF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87" name="Google Shape;2487;p41">
              <a:extLst>
                <a:ext uri="{FF2B5EF4-FFF2-40B4-BE49-F238E27FC236}">
                  <a16:creationId xmlns:a16="http://schemas.microsoft.com/office/drawing/2014/main" id="{E2C94D0B-686B-E8A3-8DD3-AFE76EDD0EFF}"/>
                </a:ext>
              </a:extLst>
            </p:cNvPr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88" name="Google Shape;2488;p41">
              <a:extLst>
                <a:ext uri="{FF2B5EF4-FFF2-40B4-BE49-F238E27FC236}">
                  <a16:creationId xmlns:a16="http://schemas.microsoft.com/office/drawing/2014/main" id="{DD59811A-A825-75CE-C87C-9332D27DBD50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89" name="Google Shape;2489;p41">
              <a:extLst>
                <a:ext uri="{FF2B5EF4-FFF2-40B4-BE49-F238E27FC236}">
                  <a16:creationId xmlns:a16="http://schemas.microsoft.com/office/drawing/2014/main" id="{C7474452-9C1A-1F5B-0415-1D3DC32FA0FB}"/>
                </a:ext>
              </a:extLst>
            </p:cNvPr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90" name="Google Shape;2490;p41">
              <a:extLst>
                <a:ext uri="{FF2B5EF4-FFF2-40B4-BE49-F238E27FC236}">
                  <a16:creationId xmlns:a16="http://schemas.microsoft.com/office/drawing/2014/main" id="{14952586-BC04-3DE9-EFE4-98B560CE3937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91" name="Google Shape;2491;p41">
              <a:extLst>
                <a:ext uri="{FF2B5EF4-FFF2-40B4-BE49-F238E27FC236}">
                  <a16:creationId xmlns:a16="http://schemas.microsoft.com/office/drawing/2014/main" id="{3CAB9F74-BD93-E97E-AE81-E4F74A4D47C8}"/>
                </a:ext>
              </a:extLst>
            </p:cNvPr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92" name="Google Shape;2492;p41">
              <a:extLst>
                <a:ext uri="{FF2B5EF4-FFF2-40B4-BE49-F238E27FC236}">
                  <a16:creationId xmlns:a16="http://schemas.microsoft.com/office/drawing/2014/main" id="{1D5745D6-C0B2-82A5-2AD5-6BE47F134864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93" name="Google Shape;2493;p41">
              <a:extLst>
                <a:ext uri="{FF2B5EF4-FFF2-40B4-BE49-F238E27FC236}">
                  <a16:creationId xmlns:a16="http://schemas.microsoft.com/office/drawing/2014/main" id="{C007C362-BC5E-9826-257D-DB88EE833B71}"/>
                </a:ext>
              </a:extLst>
            </p:cNvPr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94" name="Google Shape;2494;p41">
              <a:extLst>
                <a:ext uri="{FF2B5EF4-FFF2-40B4-BE49-F238E27FC236}">
                  <a16:creationId xmlns:a16="http://schemas.microsoft.com/office/drawing/2014/main" id="{3BD2F996-C003-C5E7-F74C-11EBA8CE24CD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495" name="Google Shape;2495;p41">
              <a:extLst>
                <a:ext uri="{FF2B5EF4-FFF2-40B4-BE49-F238E27FC236}">
                  <a16:creationId xmlns:a16="http://schemas.microsoft.com/office/drawing/2014/main" id="{CE7D6A9A-7764-824F-19CA-31129D531D4C}"/>
                </a:ext>
              </a:extLst>
            </p:cNvPr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</p:grpSp>
      <p:sp>
        <p:nvSpPr>
          <p:cNvPr id="2496" name="Google Shape;2496;p41">
            <a:extLst>
              <a:ext uri="{FF2B5EF4-FFF2-40B4-BE49-F238E27FC236}">
                <a16:creationId xmlns:a16="http://schemas.microsoft.com/office/drawing/2014/main" id="{B8BA12F8-37E9-AB4D-B2C2-C22A8B5F93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noProof="0" dirty="0"/>
              <a:t>Role</a:t>
            </a:r>
            <a:r>
              <a:rPr lang="en-US" dirty="0"/>
              <a:t> d</a:t>
            </a:r>
            <a:r>
              <a:rPr lang="fr-FR" dirty="0"/>
              <a:t>’ARP</a:t>
            </a:r>
            <a:endParaRPr lang="fr-DZ" noProof="0" dirty="0"/>
          </a:p>
        </p:txBody>
      </p:sp>
      <p:sp>
        <p:nvSpPr>
          <p:cNvPr id="2497" name="Google Shape;2497;p41">
            <a:extLst>
              <a:ext uri="{FF2B5EF4-FFF2-40B4-BE49-F238E27FC236}">
                <a16:creationId xmlns:a16="http://schemas.microsoft.com/office/drawing/2014/main" id="{FEEAC0ED-1B82-D8F4-A0DC-2A49EAE1D41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19999" y="2604978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noProof="0" dirty="0"/>
              <a:t> Association IP-MAC </a:t>
            </a:r>
            <a:endParaRPr lang="fr-DZ" sz="1800" noProof="0" dirty="0"/>
          </a:p>
        </p:txBody>
      </p:sp>
      <p:sp>
        <p:nvSpPr>
          <p:cNvPr id="2498" name="Google Shape;2498;p41">
            <a:extLst>
              <a:ext uri="{FF2B5EF4-FFF2-40B4-BE49-F238E27FC236}">
                <a16:creationId xmlns:a16="http://schemas.microsoft.com/office/drawing/2014/main" id="{A1CD5AE9-E385-C7C6-53C0-307E75F15DD1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718499" y="2974347"/>
            <a:ext cx="2346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Permet aux appareils d’un réseau local de trouver l’adresse MAC associée à une adresse IP donnée.</a:t>
            </a:r>
            <a:endParaRPr lang="fr-DZ" noProof="0" dirty="0"/>
          </a:p>
        </p:txBody>
      </p:sp>
      <p:sp>
        <p:nvSpPr>
          <p:cNvPr id="2499" name="Google Shape;2499;p41">
            <a:extLst>
              <a:ext uri="{FF2B5EF4-FFF2-40B4-BE49-F238E27FC236}">
                <a16:creationId xmlns:a16="http://schemas.microsoft.com/office/drawing/2014/main" id="{CA563109-A2A3-BB2D-49CF-5E395A3F8AE1}"/>
              </a:ext>
            </a:extLst>
          </p:cNvPr>
          <p:cNvSpPr txBox="1">
            <a:spLocks noGrp="1"/>
          </p:cNvSpPr>
          <p:nvPr>
            <p:ph type="subTitle" idx="3"/>
          </p:nvPr>
        </p:nvSpPr>
        <p:spPr>
          <a:xfrm>
            <a:off x="3400499" y="2266534"/>
            <a:ext cx="2343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Les trames Ethernet nécessitent une adresse MAC de destination pour être envoyées, ARP permet donc d'obtenir cette information.</a:t>
            </a:r>
            <a:endParaRPr lang="fr-DZ" noProof="0" dirty="0"/>
          </a:p>
        </p:txBody>
      </p:sp>
      <p:sp>
        <p:nvSpPr>
          <p:cNvPr id="2500" name="Google Shape;2500;p41">
            <a:extLst>
              <a:ext uri="{FF2B5EF4-FFF2-40B4-BE49-F238E27FC236}">
                <a16:creationId xmlns:a16="http://schemas.microsoft.com/office/drawing/2014/main" id="{BC5E349A-2231-6F9B-1237-E8C716D11818}"/>
              </a:ext>
            </a:extLst>
          </p:cNvPr>
          <p:cNvSpPr txBox="1">
            <a:spLocks noGrp="1"/>
          </p:cNvSpPr>
          <p:nvPr>
            <p:ph type="subTitle" idx="4"/>
          </p:nvPr>
        </p:nvSpPr>
        <p:spPr>
          <a:xfrm>
            <a:off x="6079499" y="2974353"/>
            <a:ext cx="2343000" cy="128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Gère un cache ARP pour stocker les correspondances IP-MAC et éviter des requêtes ARP fréquentes.</a:t>
            </a:r>
          </a:p>
        </p:txBody>
      </p:sp>
      <p:sp>
        <p:nvSpPr>
          <p:cNvPr id="2501" name="Google Shape;2501;p41">
            <a:extLst>
              <a:ext uri="{FF2B5EF4-FFF2-40B4-BE49-F238E27FC236}">
                <a16:creationId xmlns:a16="http://schemas.microsoft.com/office/drawing/2014/main" id="{5D277B66-3BB9-6AD3-3C3B-D60E0B75CFFF}"/>
              </a:ext>
            </a:extLst>
          </p:cNvPr>
          <p:cNvSpPr txBox="1">
            <a:spLocks noGrp="1"/>
          </p:cNvSpPr>
          <p:nvPr>
            <p:ph type="subTitle" idx="5"/>
          </p:nvPr>
        </p:nvSpPr>
        <p:spPr>
          <a:xfrm>
            <a:off x="3400560" y="1897172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noProof="0" dirty="0"/>
              <a:t>Communication réseau </a:t>
            </a:r>
            <a:endParaRPr lang="fr-DZ" sz="1800" noProof="0" dirty="0"/>
          </a:p>
        </p:txBody>
      </p:sp>
      <p:sp>
        <p:nvSpPr>
          <p:cNvPr id="2502" name="Google Shape;2502;p41">
            <a:extLst>
              <a:ext uri="{FF2B5EF4-FFF2-40B4-BE49-F238E27FC236}">
                <a16:creationId xmlns:a16="http://schemas.microsoft.com/office/drawing/2014/main" id="{D364698B-74A2-D223-039C-F764435418A4}"/>
              </a:ext>
            </a:extLst>
          </p:cNvPr>
          <p:cNvSpPr txBox="1">
            <a:spLocks noGrp="1"/>
          </p:cNvSpPr>
          <p:nvPr>
            <p:ph type="subTitle" idx="6"/>
          </p:nvPr>
        </p:nvSpPr>
        <p:spPr>
          <a:xfrm>
            <a:off x="6079500" y="2604978"/>
            <a:ext cx="2343000" cy="43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noProof="0" dirty="0"/>
              <a:t>       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sz="20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fr-FR" sz="1800" noProof="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1800" noProof="0" dirty="0"/>
              <a:t>Optimisation du trafic</a:t>
            </a:r>
            <a:endParaRPr lang="fr-DZ" sz="2000" noProof="0" dirty="0"/>
          </a:p>
        </p:txBody>
      </p:sp>
      <p:cxnSp>
        <p:nvCxnSpPr>
          <p:cNvPr id="2503" name="Google Shape;2503;p41">
            <a:extLst>
              <a:ext uri="{FF2B5EF4-FFF2-40B4-BE49-F238E27FC236}">
                <a16:creationId xmlns:a16="http://schemas.microsoft.com/office/drawing/2014/main" id="{09637CFB-F18B-2796-B215-2D3CCAC4A835}"/>
              </a:ext>
            </a:extLst>
          </p:cNvPr>
          <p:cNvCxnSpPr/>
          <p:nvPr/>
        </p:nvCxnSpPr>
        <p:spPr>
          <a:xfrm>
            <a:off x="1893000" y="4095675"/>
            <a:ext cx="0" cy="256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04" name="Google Shape;2504;p41">
            <a:extLst>
              <a:ext uri="{FF2B5EF4-FFF2-40B4-BE49-F238E27FC236}">
                <a16:creationId xmlns:a16="http://schemas.microsoft.com/office/drawing/2014/main" id="{5071DA39-250B-5BF5-0815-877E764EFA59}"/>
              </a:ext>
            </a:extLst>
          </p:cNvPr>
          <p:cNvCxnSpPr/>
          <p:nvPr/>
        </p:nvCxnSpPr>
        <p:spPr>
          <a:xfrm>
            <a:off x="4572000" y="3532775"/>
            <a:ext cx="0" cy="256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05" name="Google Shape;2505;p41">
            <a:extLst>
              <a:ext uri="{FF2B5EF4-FFF2-40B4-BE49-F238E27FC236}">
                <a16:creationId xmlns:a16="http://schemas.microsoft.com/office/drawing/2014/main" id="{93AFAD0E-FC26-22CC-5F83-7DB357D21BCA}"/>
              </a:ext>
            </a:extLst>
          </p:cNvPr>
          <p:cNvCxnSpPr/>
          <p:nvPr/>
        </p:nvCxnSpPr>
        <p:spPr>
          <a:xfrm>
            <a:off x="7252500" y="4095675"/>
            <a:ext cx="0" cy="256230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301057366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7A47AF62-C566-145A-7B04-83C4E1BF55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B9482F9D-51B1-1A29-1DBD-15EA08BE2D3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9513" y="2967355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FR" sz="3600" noProof="0" dirty="0"/>
              <a:t>Fonctionnement du Protocole ARP</a:t>
            </a:r>
            <a:endParaRPr lang="fr-DZ" sz="3600" noProof="0" dirty="0"/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E4104C8F-1E32-F003-5F48-00F1CC8DCAE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DZ" noProof="0" dirty="0"/>
              <a:t>0</a:t>
            </a:r>
            <a:r>
              <a:rPr lang="fr-FR" noProof="0" dirty="0"/>
              <a:t>3</a:t>
            </a:r>
            <a:endParaRPr lang="fr-DZ" noProof="0" dirty="0"/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E3936F6D-C19C-8E69-7F6F-F73C83C4730C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F28BB648-BFCF-65F1-49FC-2D7F370E2446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AEA74020-9F9B-1B41-5C42-09B4AF6A63E1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F2C21B90-7C2F-DDC9-4948-42B14DCBC4B5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3BBD5C39-1024-F4D3-DD17-3D11BD714144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A77FA508-9F79-CF46-D0D0-FA894EA58885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43687F35-52E3-8742-3F1A-A9FB3956421E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586B2761-D517-F449-B644-6AD58F6A4414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lang="fr-DZ" noProof="0" dirty="0"/>
            </a:p>
          </p:txBody>
        </p:sp>
      </p:grpSp>
      <p:pic>
        <p:nvPicPr>
          <p:cNvPr id="5" name="Espace réservé pour une image  4">
            <a:extLst>
              <a:ext uri="{FF2B5EF4-FFF2-40B4-BE49-F238E27FC236}">
                <a16:creationId xmlns:a16="http://schemas.microsoft.com/office/drawing/2014/main" id="{34F41DF3-AC05-A82E-D71F-88F98F492AA6}"/>
              </a:ext>
            </a:extLst>
          </p:cNvPr>
          <p:cNvPicPr>
            <a:picLocks noGrp="1" noChangeAspect="1"/>
          </p:cNvPicPr>
          <p:nvPr>
            <p:ph type="pic" idx="3"/>
          </p:nvPr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2364" r="1236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42858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Network Connections Style Pitch Deck by Slidesgo">
  <a:themeElements>
    <a:clrScheme name="Simple Light">
      <a:dk1>
        <a:srgbClr val="363636"/>
      </a:dk1>
      <a:lt1>
        <a:srgbClr val="F3F3F2"/>
      </a:lt1>
      <a:dk2>
        <a:srgbClr val="C9DAF8"/>
      </a:dk2>
      <a:lt2>
        <a:srgbClr val="A2B5D6"/>
      </a:lt2>
      <a:accent1>
        <a:srgbClr val="AABBC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1712</TotalTime>
  <Words>564</Words>
  <Application>Microsoft Office PowerPoint</Application>
  <PresentationFormat>Affichage à l'écran (16:9)</PresentationFormat>
  <Paragraphs>105</Paragraphs>
  <Slides>17</Slides>
  <Notes>17</Notes>
  <HiddenSlides>0</HiddenSlides>
  <MMClips>0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6" baseType="lpstr">
      <vt:lpstr>Roboto Mono SemiBold</vt:lpstr>
      <vt:lpstr>Roboto Mono</vt:lpstr>
      <vt:lpstr>Arimo</vt:lpstr>
      <vt:lpstr>Roboto</vt:lpstr>
      <vt:lpstr>Arial</vt:lpstr>
      <vt:lpstr>Bebas Neue</vt:lpstr>
      <vt:lpstr>Roboto Mono Medium</vt:lpstr>
      <vt:lpstr>Zen Antique</vt:lpstr>
      <vt:lpstr>Network Connections Style Pitch Deck by Slidesgo</vt:lpstr>
      <vt:lpstr>Fonctionnement du Protocole ARP</vt:lpstr>
      <vt:lpstr>Contenu</vt:lpstr>
      <vt:lpstr>Introduction</vt:lpstr>
      <vt:lpstr>Présentation PowerPoint</vt:lpstr>
      <vt:lpstr>Présentation du Protocole ARP</vt:lpstr>
      <vt:lpstr>Définition</vt:lpstr>
      <vt:lpstr>Types d’ARP</vt:lpstr>
      <vt:lpstr>Role d’ARP</vt:lpstr>
      <vt:lpstr>Fonctionnement du Protocole ARP</vt:lpstr>
      <vt:lpstr>Requête ARP (ARP Request) et Réponse ARP (ARP Reply)</vt:lpstr>
      <vt:lpstr>Message De Broadcast</vt:lpstr>
      <vt:lpstr>ARP Cache (Table d’ARP)</vt:lpstr>
      <vt:lpstr>ARP Proxy</vt:lpstr>
      <vt:lpstr>Simulation Avec Packet Tracer</vt:lpstr>
      <vt:lpstr>Conclusion</vt:lpstr>
      <vt:lpstr>Vulnérabilités d'ARP</vt:lpstr>
      <vt:lpstr>Questions et 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Loudjaine Bensalem</dc:creator>
  <cp:lastModifiedBy>Loudjaine Bensalem</cp:lastModifiedBy>
  <cp:revision>9</cp:revision>
  <dcterms:modified xsi:type="dcterms:W3CDTF">2025-04-20T22:11:50Z</dcterms:modified>
</cp:coreProperties>
</file>